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diagrams/colors5.xml" ContentType="application/vnd.openxmlformats-officedocument.drawingml.diagramColor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diagrams/layout4.xml" ContentType="application/vnd.openxmlformats-officedocument.drawingml.diagramLayout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diagrams/quickStyle4.xml" ContentType="application/vnd.openxmlformats-officedocument.drawingml.diagramStyl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diagrams/layout5.xml" ContentType="application/vnd.openxmlformats-officedocument.drawingml.diagramLayout+xml"/>
  <Override PartName="/ppt/slideLayouts/slideLayout6.xml" ContentType="application/vnd.openxmlformats-officedocument.presentationml.slideLayout+xml"/>
  <Override PartName="/ppt/diagrams/quickStyle5.xml" ContentType="application/vnd.openxmlformats-officedocument.drawingml.diagramStyle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diagrams/layout6.xml" ContentType="application/vnd.openxmlformats-officedocument.drawingml.diagramLayout+xml"/>
  <Override PartName="/ppt/slideLayouts/slideLayout7.xml" ContentType="application/vnd.openxmlformats-officedocument.presentationml.slideLayout+xml"/>
  <Override PartName="/ppt/diagrams/quickStyle6.xml" ContentType="application/vnd.openxmlformats-officedocument.drawingml.diagramStyle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diagrams/drawing5.xml" ContentType="application/vnd.ms-office.drawingml.diagramDrawing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quickStyle3.xml" ContentType="application/vnd.openxmlformats-officedocument.drawingml.diagramStyle+xml"/>
  <Override PartName="/ppt/slideLayouts/slideLayout4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diagrams/drawing6.xml" ContentType="application/vnd.ms-office.drawingml.diagramDrawing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5" r:id="rId1"/>
  </p:sldMasterIdLst>
  <p:notesMasterIdLst>
    <p:notesMasterId r:id="rId12"/>
  </p:notesMasterIdLst>
  <p:handoutMasterIdLst>
    <p:handoutMasterId r:id="rId13"/>
  </p:handoutMasterIdLst>
  <p:sldIdLst>
    <p:sldId id="274" r:id="rId2"/>
    <p:sldId id="294" r:id="rId3"/>
    <p:sldId id="291" r:id="rId4"/>
    <p:sldId id="285" r:id="rId5"/>
    <p:sldId id="286" r:id="rId6"/>
    <p:sldId id="287" r:id="rId7"/>
    <p:sldId id="288" r:id="rId8"/>
    <p:sldId id="289" r:id="rId9"/>
    <p:sldId id="292" r:id="rId10"/>
    <p:sldId id="29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F27F4-9782-4649-91B5-538BF88FAE6B}" type="doc">
      <dgm:prSet loTypeId="urn:microsoft.com/office/officeart/2005/8/layout/matrix1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781E0-F280-494B-AF8B-2A21C99C07F0}">
      <dgm:prSet phldrT="[Text]"/>
      <dgm:spPr/>
      <dgm:t>
        <a:bodyPr/>
        <a:lstStyle/>
        <a:p>
          <a:r>
            <a:rPr lang="en-US" b="1" dirty="0" smtClean="0"/>
            <a:t>Directions</a:t>
          </a:r>
          <a:r>
            <a:rPr lang="en-US" dirty="0" smtClean="0"/>
            <a:t>:  Read the following statements and rate your level of agreement from Strongly Agree to Strongly Disagree.  Prepare to discuss you answer by writing a brief explanation of your opinion on the lines which follow.  </a:t>
          </a:r>
          <a:endParaRPr lang="en-US" dirty="0"/>
        </a:p>
      </dgm:t>
    </dgm:pt>
    <dgm:pt modelId="{AC945292-DEC5-614D-87FA-0CED1768E839}" type="parTrans" cxnId="{28659B3C-EAC9-964D-9265-7515C2B3E96B}">
      <dgm:prSet/>
      <dgm:spPr/>
      <dgm:t>
        <a:bodyPr/>
        <a:lstStyle/>
        <a:p>
          <a:endParaRPr lang="en-US"/>
        </a:p>
      </dgm:t>
    </dgm:pt>
    <dgm:pt modelId="{8EF95BDD-383A-C741-B196-337D1BB76FBF}" type="sibTrans" cxnId="{28659B3C-EAC9-964D-9265-7515C2B3E96B}">
      <dgm:prSet/>
      <dgm:spPr/>
      <dgm:t>
        <a:bodyPr/>
        <a:lstStyle/>
        <a:p>
          <a:endParaRPr lang="en-US"/>
        </a:p>
      </dgm:t>
    </dgm:pt>
    <dgm:pt modelId="{A79A3A7B-622C-8B46-A9DB-43195DB4569D}">
      <dgm:prSet phldrT="[Text]" custT="1"/>
      <dgm:spPr/>
      <dgm:t>
        <a:bodyPr/>
        <a:lstStyle/>
        <a:p>
          <a:r>
            <a:rPr lang="en-US" sz="4300" dirty="0" smtClean="0"/>
            <a:t>Strongly Agree</a:t>
          </a:r>
          <a:endParaRPr lang="en-US" sz="4300" dirty="0"/>
        </a:p>
      </dgm:t>
    </dgm:pt>
    <dgm:pt modelId="{59671CE4-7AC1-1C41-9A65-803B295D8002}" type="parTrans" cxnId="{69A248A9-35D0-5F4F-A3E5-04338FCCE9D2}">
      <dgm:prSet/>
      <dgm:spPr/>
      <dgm:t>
        <a:bodyPr/>
        <a:lstStyle/>
        <a:p>
          <a:endParaRPr lang="en-US"/>
        </a:p>
      </dgm:t>
    </dgm:pt>
    <dgm:pt modelId="{A415AC89-5AD0-844C-AB58-5D81CDBF9E54}" type="sibTrans" cxnId="{69A248A9-35D0-5F4F-A3E5-04338FCCE9D2}">
      <dgm:prSet/>
      <dgm:spPr/>
      <dgm:t>
        <a:bodyPr/>
        <a:lstStyle/>
        <a:p>
          <a:endParaRPr lang="en-US"/>
        </a:p>
      </dgm:t>
    </dgm:pt>
    <dgm:pt modelId="{095BA108-4CCB-7049-9359-97A0D441EC7C}">
      <dgm:prSet phldrT="[Text]" custT="1"/>
      <dgm:spPr/>
      <dgm:t>
        <a:bodyPr/>
        <a:lstStyle/>
        <a:p>
          <a:r>
            <a:rPr lang="en-US" sz="5400" dirty="0" smtClean="0"/>
            <a:t>Agree</a:t>
          </a:r>
          <a:endParaRPr lang="en-US" sz="5400" dirty="0"/>
        </a:p>
      </dgm:t>
    </dgm:pt>
    <dgm:pt modelId="{1E13D46B-76F6-5B4F-B28F-C4DDB29E697D}" type="parTrans" cxnId="{1DCD66CD-5708-6040-8E88-C707B8F07FF7}">
      <dgm:prSet/>
      <dgm:spPr/>
      <dgm:t>
        <a:bodyPr/>
        <a:lstStyle/>
        <a:p>
          <a:endParaRPr lang="en-US"/>
        </a:p>
      </dgm:t>
    </dgm:pt>
    <dgm:pt modelId="{6171812F-7FF4-2E48-9EA1-2A264DB0B8A0}" type="sibTrans" cxnId="{1DCD66CD-5708-6040-8E88-C707B8F07FF7}">
      <dgm:prSet/>
      <dgm:spPr/>
      <dgm:t>
        <a:bodyPr/>
        <a:lstStyle/>
        <a:p>
          <a:endParaRPr lang="en-US"/>
        </a:p>
      </dgm:t>
    </dgm:pt>
    <dgm:pt modelId="{49E810E4-8A33-724F-B113-3E1698525A77}">
      <dgm:prSet phldrT="[Text]" custT="1"/>
      <dgm:spPr/>
      <dgm:t>
        <a:bodyPr/>
        <a:lstStyle/>
        <a:p>
          <a:r>
            <a:rPr lang="en-US" sz="3800" dirty="0" smtClean="0"/>
            <a:t>Strongly Disagree</a:t>
          </a:r>
          <a:endParaRPr lang="en-US" sz="3800" dirty="0"/>
        </a:p>
      </dgm:t>
    </dgm:pt>
    <dgm:pt modelId="{CDFE484F-C4A1-AC41-848E-055A3644CD8D}" type="parTrans" cxnId="{84B93A97-21F1-FF4B-A78A-AAE8354B87B7}">
      <dgm:prSet/>
      <dgm:spPr/>
      <dgm:t>
        <a:bodyPr/>
        <a:lstStyle/>
        <a:p>
          <a:endParaRPr lang="en-US"/>
        </a:p>
      </dgm:t>
    </dgm:pt>
    <dgm:pt modelId="{051C938D-C261-DA4B-B7E6-736D475BBD2B}" type="sibTrans" cxnId="{84B93A97-21F1-FF4B-A78A-AAE8354B87B7}">
      <dgm:prSet/>
      <dgm:spPr/>
      <dgm:t>
        <a:bodyPr/>
        <a:lstStyle/>
        <a:p>
          <a:endParaRPr lang="en-US"/>
        </a:p>
      </dgm:t>
    </dgm:pt>
    <dgm:pt modelId="{BD347189-C4EA-9A48-92FA-CEF18C7B30EE}">
      <dgm:prSet phldrT="[Text]" custT="1"/>
      <dgm:spPr/>
      <dgm:t>
        <a:bodyPr/>
        <a:lstStyle/>
        <a:p>
          <a:r>
            <a:rPr lang="en-US" sz="4600" dirty="0" smtClean="0"/>
            <a:t>Disagree</a:t>
          </a:r>
          <a:endParaRPr lang="en-US" sz="4600" dirty="0"/>
        </a:p>
      </dgm:t>
    </dgm:pt>
    <dgm:pt modelId="{C77B2FDF-8756-F241-BAA4-4231998BC01E}" type="parTrans" cxnId="{BC4BC5EA-BEDB-DC4B-863D-BBA9E0B9A54B}">
      <dgm:prSet/>
      <dgm:spPr/>
      <dgm:t>
        <a:bodyPr/>
        <a:lstStyle/>
        <a:p>
          <a:endParaRPr lang="en-US"/>
        </a:p>
      </dgm:t>
    </dgm:pt>
    <dgm:pt modelId="{7F6B1864-B322-024C-AE92-11818CA98183}" type="sibTrans" cxnId="{BC4BC5EA-BEDB-DC4B-863D-BBA9E0B9A54B}">
      <dgm:prSet/>
      <dgm:spPr/>
      <dgm:t>
        <a:bodyPr/>
        <a:lstStyle/>
        <a:p>
          <a:endParaRPr lang="en-US"/>
        </a:p>
      </dgm:t>
    </dgm:pt>
    <dgm:pt modelId="{5F8A3E03-6500-6049-B383-9F783022567C}" type="pres">
      <dgm:prSet presAssocID="{BB2F27F4-9782-4649-91B5-538BF88FAE6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FCCD20-B8DF-E543-805E-2057E0C64F4A}" type="pres">
      <dgm:prSet presAssocID="{BB2F27F4-9782-4649-91B5-538BF88FAE6B}" presName="matrix" presStyleCnt="0"/>
      <dgm:spPr/>
    </dgm:pt>
    <dgm:pt modelId="{E0BDB10B-52A3-4344-8F93-B1A173EE3D6D}" type="pres">
      <dgm:prSet presAssocID="{BB2F27F4-9782-4649-91B5-538BF88FAE6B}" presName="tile1" presStyleLbl="node1" presStyleIdx="0" presStyleCnt="4"/>
      <dgm:spPr/>
      <dgm:t>
        <a:bodyPr/>
        <a:lstStyle/>
        <a:p>
          <a:endParaRPr lang="en-US"/>
        </a:p>
      </dgm:t>
    </dgm:pt>
    <dgm:pt modelId="{57ECEA3B-8843-7B48-B484-88C72E531F07}" type="pres">
      <dgm:prSet presAssocID="{BB2F27F4-9782-4649-91B5-538BF88FAE6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1AB06-0F91-BE47-B09D-6B5C04D17B5D}" type="pres">
      <dgm:prSet presAssocID="{BB2F27F4-9782-4649-91B5-538BF88FAE6B}" presName="tile2" presStyleLbl="node1" presStyleIdx="1" presStyleCnt="4"/>
      <dgm:spPr/>
      <dgm:t>
        <a:bodyPr/>
        <a:lstStyle/>
        <a:p>
          <a:endParaRPr lang="en-US"/>
        </a:p>
      </dgm:t>
    </dgm:pt>
    <dgm:pt modelId="{59D00C9D-A7AF-8D41-A8C1-4A446AB6BA98}" type="pres">
      <dgm:prSet presAssocID="{BB2F27F4-9782-4649-91B5-538BF88FAE6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F472F-85EC-C44B-9909-087C03EE86A9}" type="pres">
      <dgm:prSet presAssocID="{BB2F27F4-9782-4649-91B5-538BF88FAE6B}" presName="tile3" presStyleLbl="node1" presStyleIdx="2" presStyleCnt="4"/>
      <dgm:spPr/>
      <dgm:t>
        <a:bodyPr/>
        <a:lstStyle/>
        <a:p>
          <a:endParaRPr lang="en-US"/>
        </a:p>
      </dgm:t>
    </dgm:pt>
    <dgm:pt modelId="{556D906E-2783-A049-A8AB-ED4914C48EDF}" type="pres">
      <dgm:prSet presAssocID="{BB2F27F4-9782-4649-91B5-538BF88FAE6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B31AC-8338-4548-81B1-5A36339EFCBC}" type="pres">
      <dgm:prSet presAssocID="{BB2F27F4-9782-4649-91B5-538BF88FAE6B}" presName="tile4" presStyleLbl="node1" presStyleIdx="3" presStyleCnt="4"/>
      <dgm:spPr/>
      <dgm:t>
        <a:bodyPr/>
        <a:lstStyle/>
        <a:p>
          <a:endParaRPr lang="en-US"/>
        </a:p>
      </dgm:t>
    </dgm:pt>
    <dgm:pt modelId="{2FD76CC5-7D56-0D42-9DFD-9C4A22BAF558}" type="pres">
      <dgm:prSet presAssocID="{BB2F27F4-9782-4649-91B5-538BF88FAE6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B7823-018C-8C4E-816C-73EBD985C4E7}" type="pres">
      <dgm:prSet presAssocID="{BB2F27F4-9782-4649-91B5-538BF88FAE6B}" presName="centerTile" presStyleLbl="fgShp" presStyleIdx="0" presStyleCnt="1" custScaleX="202246" custScaleY="17278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50B2A-CC0F-7542-9D5A-B72E5F5F94A4}" type="presOf" srcId="{49E810E4-8A33-724F-B113-3E1698525A77}" destId="{556D906E-2783-A049-A8AB-ED4914C48EDF}" srcOrd="1" destOrd="0" presId="urn:microsoft.com/office/officeart/2005/8/layout/matrix1"/>
    <dgm:cxn modelId="{26BFFA8D-0BF3-5A41-8FAA-1CCEA0B8A661}" type="presOf" srcId="{49E810E4-8A33-724F-B113-3E1698525A77}" destId="{AF7F472F-85EC-C44B-9909-087C03EE86A9}" srcOrd="0" destOrd="0" presId="urn:microsoft.com/office/officeart/2005/8/layout/matrix1"/>
    <dgm:cxn modelId="{D15EE51C-A0D8-2D4D-90E4-C6A32C352635}" type="presOf" srcId="{A79A3A7B-622C-8B46-A9DB-43195DB4569D}" destId="{57ECEA3B-8843-7B48-B484-88C72E531F07}" srcOrd="1" destOrd="0" presId="urn:microsoft.com/office/officeart/2005/8/layout/matrix1"/>
    <dgm:cxn modelId="{01636012-7943-6645-94DE-40E2AFCE273E}" type="presOf" srcId="{BD347189-C4EA-9A48-92FA-CEF18C7B30EE}" destId="{2FD76CC5-7D56-0D42-9DFD-9C4A22BAF558}" srcOrd="1" destOrd="0" presId="urn:microsoft.com/office/officeart/2005/8/layout/matrix1"/>
    <dgm:cxn modelId="{9193D4B5-85BB-F840-BFB2-7E86E39401C8}" type="presOf" srcId="{BB2F27F4-9782-4649-91B5-538BF88FAE6B}" destId="{5F8A3E03-6500-6049-B383-9F783022567C}" srcOrd="0" destOrd="0" presId="urn:microsoft.com/office/officeart/2005/8/layout/matrix1"/>
    <dgm:cxn modelId="{28659B3C-EAC9-964D-9265-7515C2B3E96B}" srcId="{BB2F27F4-9782-4649-91B5-538BF88FAE6B}" destId="{282781E0-F280-494B-AF8B-2A21C99C07F0}" srcOrd="0" destOrd="0" parTransId="{AC945292-DEC5-614D-87FA-0CED1768E839}" sibTransId="{8EF95BDD-383A-C741-B196-337D1BB76FBF}"/>
    <dgm:cxn modelId="{6A22D724-C221-5442-BA64-17D3D838FB6D}" type="presOf" srcId="{A79A3A7B-622C-8B46-A9DB-43195DB4569D}" destId="{E0BDB10B-52A3-4344-8F93-B1A173EE3D6D}" srcOrd="0" destOrd="0" presId="urn:microsoft.com/office/officeart/2005/8/layout/matrix1"/>
    <dgm:cxn modelId="{AF1DA86B-0935-D448-A64E-4AA9852463A6}" type="presOf" srcId="{095BA108-4CCB-7049-9359-97A0D441EC7C}" destId="{DF11AB06-0F91-BE47-B09D-6B5C04D17B5D}" srcOrd="0" destOrd="0" presId="urn:microsoft.com/office/officeart/2005/8/layout/matrix1"/>
    <dgm:cxn modelId="{69A248A9-35D0-5F4F-A3E5-04338FCCE9D2}" srcId="{282781E0-F280-494B-AF8B-2A21C99C07F0}" destId="{A79A3A7B-622C-8B46-A9DB-43195DB4569D}" srcOrd="0" destOrd="0" parTransId="{59671CE4-7AC1-1C41-9A65-803B295D8002}" sibTransId="{A415AC89-5AD0-844C-AB58-5D81CDBF9E54}"/>
    <dgm:cxn modelId="{1DCD66CD-5708-6040-8E88-C707B8F07FF7}" srcId="{282781E0-F280-494B-AF8B-2A21C99C07F0}" destId="{095BA108-4CCB-7049-9359-97A0D441EC7C}" srcOrd="1" destOrd="0" parTransId="{1E13D46B-76F6-5B4F-B28F-C4DDB29E697D}" sibTransId="{6171812F-7FF4-2E48-9EA1-2A264DB0B8A0}"/>
    <dgm:cxn modelId="{84B93A97-21F1-FF4B-A78A-AAE8354B87B7}" srcId="{282781E0-F280-494B-AF8B-2A21C99C07F0}" destId="{49E810E4-8A33-724F-B113-3E1698525A77}" srcOrd="2" destOrd="0" parTransId="{CDFE484F-C4A1-AC41-848E-055A3644CD8D}" sibTransId="{051C938D-C261-DA4B-B7E6-736D475BBD2B}"/>
    <dgm:cxn modelId="{DE6759B8-8385-B946-B5B3-1852EE75C423}" type="presOf" srcId="{282781E0-F280-494B-AF8B-2A21C99C07F0}" destId="{98BB7823-018C-8C4E-816C-73EBD985C4E7}" srcOrd="0" destOrd="0" presId="urn:microsoft.com/office/officeart/2005/8/layout/matrix1"/>
    <dgm:cxn modelId="{BECF163D-328B-9E4D-A908-A2C0953AB9B1}" type="presOf" srcId="{BD347189-C4EA-9A48-92FA-CEF18C7B30EE}" destId="{C69B31AC-8338-4548-81B1-5A36339EFCBC}" srcOrd="0" destOrd="0" presId="urn:microsoft.com/office/officeart/2005/8/layout/matrix1"/>
    <dgm:cxn modelId="{41B8471C-5C92-2B44-992A-9FC8EDD83BBF}" type="presOf" srcId="{095BA108-4CCB-7049-9359-97A0D441EC7C}" destId="{59D00C9D-A7AF-8D41-A8C1-4A446AB6BA98}" srcOrd="1" destOrd="0" presId="urn:microsoft.com/office/officeart/2005/8/layout/matrix1"/>
    <dgm:cxn modelId="{BC4BC5EA-BEDB-DC4B-863D-BBA9E0B9A54B}" srcId="{282781E0-F280-494B-AF8B-2A21C99C07F0}" destId="{BD347189-C4EA-9A48-92FA-CEF18C7B30EE}" srcOrd="3" destOrd="0" parTransId="{C77B2FDF-8756-F241-BAA4-4231998BC01E}" sibTransId="{7F6B1864-B322-024C-AE92-11818CA98183}"/>
    <dgm:cxn modelId="{9B6B563A-A539-ED49-93E7-8ACCEE5F1487}" type="presParOf" srcId="{5F8A3E03-6500-6049-B383-9F783022567C}" destId="{B6FCCD20-B8DF-E543-805E-2057E0C64F4A}" srcOrd="0" destOrd="0" presId="urn:microsoft.com/office/officeart/2005/8/layout/matrix1"/>
    <dgm:cxn modelId="{71B32BD6-66F4-C049-8A9C-A21A318DD00D}" type="presParOf" srcId="{B6FCCD20-B8DF-E543-805E-2057E0C64F4A}" destId="{E0BDB10B-52A3-4344-8F93-B1A173EE3D6D}" srcOrd="0" destOrd="0" presId="urn:microsoft.com/office/officeart/2005/8/layout/matrix1"/>
    <dgm:cxn modelId="{DD815B07-9392-B842-A717-D48D852E4AE6}" type="presParOf" srcId="{B6FCCD20-B8DF-E543-805E-2057E0C64F4A}" destId="{57ECEA3B-8843-7B48-B484-88C72E531F07}" srcOrd="1" destOrd="0" presId="urn:microsoft.com/office/officeart/2005/8/layout/matrix1"/>
    <dgm:cxn modelId="{5BA1319E-8EE6-8F40-A0BD-A507CD26B515}" type="presParOf" srcId="{B6FCCD20-B8DF-E543-805E-2057E0C64F4A}" destId="{DF11AB06-0F91-BE47-B09D-6B5C04D17B5D}" srcOrd="2" destOrd="0" presId="urn:microsoft.com/office/officeart/2005/8/layout/matrix1"/>
    <dgm:cxn modelId="{C951BB3B-524F-DE44-AB1D-9481329B5002}" type="presParOf" srcId="{B6FCCD20-B8DF-E543-805E-2057E0C64F4A}" destId="{59D00C9D-A7AF-8D41-A8C1-4A446AB6BA98}" srcOrd="3" destOrd="0" presId="urn:microsoft.com/office/officeart/2005/8/layout/matrix1"/>
    <dgm:cxn modelId="{A10BDBCC-906F-5042-91F3-0A8B7A642716}" type="presParOf" srcId="{B6FCCD20-B8DF-E543-805E-2057E0C64F4A}" destId="{AF7F472F-85EC-C44B-9909-087C03EE86A9}" srcOrd="4" destOrd="0" presId="urn:microsoft.com/office/officeart/2005/8/layout/matrix1"/>
    <dgm:cxn modelId="{2ED31F34-44A5-1346-9E79-1F33F6BF2576}" type="presParOf" srcId="{B6FCCD20-B8DF-E543-805E-2057E0C64F4A}" destId="{556D906E-2783-A049-A8AB-ED4914C48EDF}" srcOrd="5" destOrd="0" presId="urn:microsoft.com/office/officeart/2005/8/layout/matrix1"/>
    <dgm:cxn modelId="{B7E65460-580C-6247-AF67-B0C5B646A290}" type="presParOf" srcId="{B6FCCD20-B8DF-E543-805E-2057E0C64F4A}" destId="{C69B31AC-8338-4548-81B1-5A36339EFCBC}" srcOrd="6" destOrd="0" presId="urn:microsoft.com/office/officeart/2005/8/layout/matrix1"/>
    <dgm:cxn modelId="{43C23E84-307B-014B-8B81-98785887DADD}" type="presParOf" srcId="{B6FCCD20-B8DF-E543-805E-2057E0C64F4A}" destId="{2FD76CC5-7D56-0D42-9DFD-9C4A22BAF558}" srcOrd="7" destOrd="0" presId="urn:microsoft.com/office/officeart/2005/8/layout/matrix1"/>
    <dgm:cxn modelId="{22108CBC-98A7-BF4E-B3F9-268F0AA7E50A}" type="presParOf" srcId="{5F8A3E03-6500-6049-B383-9F783022567C}" destId="{98BB7823-018C-8C4E-816C-73EBD985C4E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2F27F4-9782-4649-91B5-538BF88FAE6B}" type="doc">
      <dgm:prSet loTypeId="urn:microsoft.com/office/officeart/2005/8/layout/matrix1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781E0-F280-494B-AF8B-2A21C99C07F0}">
      <dgm:prSet phldrT="[Text]"/>
      <dgm:spPr/>
      <dgm:t>
        <a:bodyPr/>
        <a:lstStyle/>
        <a:p>
          <a:r>
            <a:rPr lang="en-US" dirty="0" smtClean="0"/>
            <a:t>Liberty is the most important value we hold as a nation.</a:t>
          </a:r>
          <a:endParaRPr lang="en-US" dirty="0"/>
        </a:p>
      </dgm:t>
    </dgm:pt>
    <dgm:pt modelId="{AC945292-DEC5-614D-87FA-0CED1768E839}" type="parTrans" cxnId="{28659B3C-EAC9-964D-9265-7515C2B3E96B}">
      <dgm:prSet/>
      <dgm:spPr/>
      <dgm:t>
        <a:bodyPr/>
        <a:lstStyle/>
        <a:p>
          <a:endParaRPr lang="en-US"/>
        </a:p>
      </dgm:t>
    </dgm:pt>
    <dgm:pt modelId="{8EF95BDD-383A-C741-B196-337D1BB76FBF}" type="sibTrans" cxnId="{28659B3C-EAC9-964D-9265-7515C2B3E96B}">
      <dgm:prSet/>
      <dgm:spPr/>
      <dgm:t>
        <a:bodyPr/>
        <a:lstStyle/>
        <a:p>
          <a:endParaRPr lang="en-US"/>
        </a:p>
      </dgm:t>
    </dgm:pt>
    <dgm:pt modelId="{A79A3A7B-622C-8B46-A9DB-43195DB4569D}">
      <dgm:prSet phldrT="[Text]" custT="1"/>
      <dgm:spPr/>
      <dgm:t>
        <a:bodyPr/>
        <a:lstStyle/>
        <a:p>
          <a:r>
            <a:rPr lang="en-US" sz="4300" dirty="0" smtClean="0"/>
            <a:t>Strongly Agree</a:t>
          </a:r>
          <a:endParaRPr lang="en-US" sz="4300" dirty="0"/>
        </a:p>
      </dgm:t>
    </dgm:pt>
    <dgm:pt modelId="{59671CE4-7AC1-1C41-9A65-803B295D8002}" type="parTrans" cxnId="{69A248A9-35D0-5F4F-A3E5-04338FCCE9D2}">
      <dgm:prSet/>
      <dgm:spPr/>
      <dgm:t>
        <a:bodyPr/>
        <a:lstStyle/>
        <a:p>
          <a:endParaRPr lang="en-US"/>
        </a:p>
      </dgm:t>
    </dgm:pt>
    <dgm:pt modelId="{A415AC89-5AD0-844C-AB58-5D81CDBF9E54}" type="sibTrans" cxnId="{69A248A9-35D0-5F4F-A3E5-04338FCCE9D2}">
      <dgm:prSet/>
      <dgm:spPr/>
      <dgm:t>
        <a:bodyPr/>
        <a:lstStyle/>
        <a:p>
          <a:endParaRPr lang="en-US"/>
        </a:p>
      </dgm:t>
    </dgm:pt>
    <dgm:pt modelId="{095BA108-4CCB-7049-9359-97A0D441EC7C}">
      <dgm:prSet phldrT="[Text]" custT="1"/>
      <dgm:spPr/>
      <dgm:t>
        <a:bodyPr/>
        <a:lstStyle/>
        <a:p>
          <a:r>
            <a:rPr lang="en-US" sz="5400" dirty="0" smtClean="0"/>
            <a:t>Agree</a:t>
          </a:r>
          <a:endParaRPr lang="en-US" sz="5400" dirty="0"/>
        </a:p>
      </dgm:t>
    </dgm:pt>
    <dgm:pt modelId="{1E13D46B-76F6-5B4F-B28F-C4DDB29E697D}" type="parTrans" cxnId="{1DCD66CD-5708-6040-8E88-C707B8F07FF7}">
      <dgm:prSet/>
      <dgm:spPr/>
      <dgm:t>
        <a:bodyPr/>
        <a:lstStyle/>
        <a:p>
          <a:endParaRPr lang="en-US"/>
        </a:p>
      </dgm:t>
    </dgm:pt>
    <dgm:pt modelId="{6171812F-7FF4-2E48-9EA1-2A264DB0B8A0}" type="sibTrans" cxnId="{1DCD66CD-5708-6040-8E88-C707B8F07FF7}">
      <dgm:prSet/>
      <dgm:spPr/>
      <dgm:t>
        <a:bodyPr/>
        <a:lstStyle/>
        <a:p>
          <a:endParaRPr lang="en-US"/>
        </a:p>
      </dgm:t>
    </dgm:pt>
    <dgm:pt modelId="{49E810E4-8A33-724F-B113-3E1698525A77}">
      <dgm:prSet phldrT="[Text]" custT="1"/>
      <dgm:spPr/>
      <dgm:t>
        <a:bodyPr/>
        <a:lstStyle/>
        <a:p>
          <a:r>
            <a:rPr lang="en-US" sz="3800" dirty="0" smtClean="0"/>
            <a:t>Strongly Disagree</a:t>
          </a:r>
          <a:endParaRPr lang="en-US" sz="3800" dirty="0"/>
        </a:p>
      </dgm:t>
    </dgm:pt>
    <dgm:pt modelId="{CDFE484F-C4A1-AC41-848E-055A3644CD8D}" type="parTrans" cxnId="{84B93A97-21F1-FF4B-A78A-AAE8354B87B7}">
      <dgm:prSet/>
      <dgm:spPr/>
      <dgm:t>
        <a:bodyPr/>
        <a:lstStyle/>
        <a:p>
          <a:endParaRPr lang="en-US"/>
        </a:p>
      </dgm:t>
    </dgm:pt>
    <dgm:pt modelId="{051C938D-C261-DA4B-B7E6-736D475BBD2B}" type="sibTrans" cxnId="{84B93A97-21F1-FF4B-A78A-AAE8354B87B7}">
      <dgm:prSet/>
      <dgm:spPr/>
      <dgm:t>
        <a:bodyPr/>
        <a:lstStyle/>
        <a:p>
          <a:endParaRPr lang="en-US"/>
        </a:p>
      </dgm:t>
    </dgm:pt>
    <dgm:pt modelId="{BD347189-C4EA-9A48-92FA-CEF18C7B30EE}">
      <dgm:prSet phldrT="[Text]" custT="1"/>
      <dgm:spPr/>
      <dgm:t>
        <a:bodyPr/>
        <a:lstStyle/>
        <a:p>
          <a:r>
            <a:rPr lang="en-US" sz="4600" dirty="0" smtClean="0"/>
            <a:t>Disagree</a:t>
          </a:r>
          <a:endParaRPr lang="en-US" sz="4600" dirty="0"/>
        </a:p>
      </dgm:t>
    </dgm:pt>
    <dgm:pt modelId="{C77B2FDF-8756-F241-BAA4-4231998BC01E}" type="parTrans" cxnId="{BC4BC5EA-BEDB-DC4B-863D-BBA9E0B9A54B}">
      <dgm:prSet/>
      <dgm:spPr/>
      <dgm:t>
        <a:bodyPr/>
        <a:lstStyle/>
        <a:p>
          <a:endParaRPr lang="en-US"/>
        </a:p>
      </dgm:t>
    </dgm:pt>
    <dgm:pt modelId="{7F6B1864-B322-024C-AE92-11818CA98183}" type="sibTrans" cxnId="{BC4BC5EA-BEDB-DC4B-863D-BBA9E0B9A54B}">
      <dgm:prSet/>
      <dgm:spPr/>
      <dgm:t>
        <a:bodyPr/>
        <a:lstStyle/>
        <a:p>
          <a:endParaRPr lang="en-US"/>
        </a:p>
      </dgm:t>
    </dgm:pt>
    <dgm:pt modelId="{5F8A3E03-6500-6049-B383-9F783022567C}" type="pres">
      <dgm:prSet presAssocID="{BB2F27F4-9782-4649-91B5-538BF88FAE6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FCCD20-B8DF-E543-805E-2057E0C64F4A}" type="pres">
      <dgm:prSet presAssocID="{BB2F27F4-9782-4649-91B5-538BF88FAE6B}" presName="matrix" presStyleCnt="0"/>
      <dgm:spPr/>
    </dgm:pt>
    <dgm:pt modelId="{E0BDB10B-52A3-4344-8F93-B1A173EE3D6D}" type="pres">
      <dgm:prSet presAssocID="{BB2F27F4-9782-4649-91B5-538BF88FAE6B}" presName="tile1" presStyleLbl="node1" presStyleIdx="0" presStyleCnt="4"/>
      <dgm:spPr/>
      <dgm:t>
        <a:bodyPr/>
        <a:lstStyle/>
        <a:p>
          <a:endParaRPr lang="en-US"/>
        </a:p>
      </dgm:t>
    </dgm:pt>
    <dgm:pt modelId="{57ECEA3B-8843-7B48-B484-88C72E531F07}" type="pres">
      <dgm:prSet presAssocID="{BB2F27F4-9782-4649-91B5-538BF88FAE6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1AB06-0F91-BE47-B09D-6B5C04D17B5D}" type="pres">
      <dgm:prSet presAssocID="{BB2F27F4-9782-4649-91B5-538BF88FAE6B}" presName="tile2" presStyleLbl="node1" presStyleIdx="1" presStyleCnt="4"/>
      <dgm:spPr/>
      <dgm:t>
        <a:bodyPr/>
        <a:lstStyle/>
        <a:p>
          <a:endParaRPr lang="en-US"/>
        </a:p>
      </dgm:t>
    </dgm:pt>
    <dgm:pt modelId="{59D00C9D-A7AF-8D41-A8C1-4A446AB6BA98}" type="pres">
      <dgm:prSet presAssocID="{BB2F27F4-9782-4649-91B5-538BF88FAE6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F472F-85EC-C44B-9909-087C03EE86A9}" type="pres">
      <dgm:prSet presAssocID="{BB2F27F4-9782-4649-91B5-538BF88FAE6B}" presName="tile3" presStyleLbl="node1" presStyleIdx="2" presStyleCnt="4"/>
      <dgm:spPr/>
      <dgm:t>
        <a:bodyPr/>
        <a:lstStyle/>
        <a:p>
          <a:endParaRPr lang="en-US"/>
        </a:p>
      </dgm:t>
    </dgm:pt>
    <dgm:pt modelId="{556D906E-2783-A049-A8AB-ED4914C48EDF}" type="pres">
      <dgm:prSet presAssocID="{BB2F27F4-9782-4649-91B5-538BF88FAE6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B31AC-8338-4548-81B1-5A36339EFCBC}" type="pres">
      <dgm:prSet presAssocID="{BB2F27F4-9782-4649-91B5-538BF88FAE6B}" presName="tile4" presStyleLbl="node1" presStyleIdx="3" presStyleCnt="4"/>
      <dgm:spPr/>
      <dgm:t>
        <a:bodyPr/>
        <a:lstStyle/>
        <a:p>
          <a:endParaRPr lang="en-US"/>
        </a:p>
      </dgm:t>
    </dgm:pt>
    <dgm:pt modelId="{2FD76CC5-7D56-0D42-9DFD-9C4A22BAF558}" type="pres">
      <dgm:prSet presAssocID="{BB2F27F4-9782-4649-91B5-538BF88FAE6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B7823-018C-8C4E-816C-73EBD985C4E7}" type="pres">
      <dgm:prSet presAssocID="{BB2F27F4-9782-4649-91B5-538BF88FAE6B}" presName="centerTile" presStyleLbl="fgShp" presStyleIdx="0" presStyleCnt="1" custScaleX="202246" custScaleY="17278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C99CD71-B0D3-354B-8A36-85E804855184}" type="presOf" srcId="{095BA108-4CCB-7049-9359-97A0D441EC7C}" destId="{DF11AB06-0F91-BE47-B09D-6B5C04D17B5D}" srcOrd="0" destOrd="0" presId="urn:microsoft.com/office/officeart/2005/8/layout/matrix1"/>
    <dgm:cxn modelId="{E9E91878-2F33-7542-A500-523FF6319081}" type="presOf" srcId="{A79A3A7B-622C-8B46-A9DB-43195DB4569D}" destId="{57ECEA3B-8843-7B48-B484-88C72E531F07}" srcOrd="1" destOrd="0" presId="urn:microsoft.com/office/officeart/2005/8/layout/matrix1"/>
    <dgm:cxn modelId="{71ED2206-41E1-5A4E-BEE8-A7F5F364B4B2}" type="presOf" srcId="{49E810E4-8A33-724F-B113-3E1698525A77}" destId="{556D906E-2783-A049-A8AB-ED4914C48EDF}" srcOrd="1" destOrd="0" presId="urn:microsoft.com/office/officeart/2005/8/layout/matrix1"/>
    <dgm:cxn modelId="{BC644C20-019B-2C40-96F7-CC415032B92B}" type="presOf" srcId="{A79A3A7B-622C-8B46-A9DB-43195DB4569D}" destId="{E0BDB10B-52A3-4344-8F93-B1A173EE3D6D}" srcOrd="0" destOrd="0" presId="urn:microsoft.com/office/officeart/2005/8/layout/matrix1"/>
    <dgm:cxn modelId="{C20E54FE-DAEB-8C4D-A73E-B5D73BC8EF93}" type="presOf" srcId="{095BA108-4CCB-7049-9359-97A0D441EC7C}" destId="{59D00C9D-A7AF-8D41-A8C1-4A446AB6BA98}" srcOrd="1" destOrd="0" presId="urn:microsoft.com/office/officeart/2005/8/layout/matrix1"/>
    <dgm:cxn modelId="{28659B3C-EAC9-964D-9265-7515C2B3E96B}" srcId="{BB2F27F4-9782-4649-91B5-538BF88FAE6B}" destId="{282781E0-F280-494B-AF8B-2A21C99C07F0}" srcOrd="0" destOrd="0" parTransId="{AC945292-DEC5-614D-87FA-0CED1768E839}" sibTransId="{8EF95BDD-383A-C741-B196-337D1BB76FBF}"/>
    <dgm:cxn modelId="{69A248A9-35D0-5F4F-A3E5-04338FCCE9D2}" srcId="{282781E0-F280-494B-AF8B-2A21C99C07F0}" destId="{A79A3A7B-622C-8B46-A9DB-43195DB4569D}" srcOrd="0" destOrd="0" parTransId="{59671CE4-7AC1-1C41-9A65-803B295D8002}" sibTransId="{A415AC89-5AD0-844C-AB58-5D81CDBF9E54}"/>
    <dgm:cxn modelId="{1DCD66CD-5708-6040-8E88-C707B8F07FF7}" srcId="{282781E0-F280-494B-AF8B-2A21C99C07F0}" destId="{095BA108-4CCB-7049-9359-97A0D441EC7C}" srcOrd="1" destOrd="0" parTransId="{1E13D46B-76F6-5B4F-B28F-C4DDB29E697D}" sibTransId="{6171812F-7FF4-2E48-9EA1-2A264DB0B8A0}"/>
    <dgm:cxn modelId="{84B93A97-21F1-FF4B-A78A-AAE8354B87B7}" srcId="{282781E0-F280-494B-AF8B-2A21C99C07F0}" destId="{49E810E4-8A33-724F-B113-3E1698525A77}" srcOrd="2" destOrd="0" parTransId="{CDFE484F-C4A1-AC41-848E-055A3644CD8D}" sibTransId="{051C938D-C261-DA4B-B7E6-736D475BBD2B}"/>
    <dgm:cxn modelId="{ABBCE08B-CBE2-D147-9BB2-E95F0ED929FB}" type="presOf" srcId="{BD347189-C4EA-9A48-92FA-CEF18C7B30EE}" destId="{C69B31AC-8338-4548-81B1-5A36339EFCBC}" srcOrd="0" destOrd="0" presId="urn:microsoft.com/office/officeart/2005/8/layout/matrix1"/>
    <dgm:cxn modelId="{DFEEDB06-6AE8-BA48-919E-27835E2951F5}" type="presOf" srcId="{BD347189-C4EA-9A48-92FA-CEF18C7B30EE}" destId="{2FD76CC5-7D56-0D42-9DFD-9C4A22BAF558}" srcOrd="1" destOrd="0" presId="urn:microsoft.com/office/officeart/2005/8/layout/matrix1"/>
    <dgm:cxn modelId="{86E057C4-E790-6C40-ACD7-3ED3F17DFCDD}" type="presOf" srcId="{49E810E4-8A33-724F-B113-3E1698525A77}" destId="{AF7F472F-85EC-C44B-9909-087C03EE86A9}" srcOrd="0" destOrd="0" presId="urn:microsoft.com/office/officeart/2005/8/layout/matrix1"/>
    <dgm:cxn modelId="{7AE4AB5E-2561-2E47-862D-E0E8DEA0E98A}" type="presOf" srcId="{BB2F27F4-9782-4649-91B5-538BF88FAE6B}" destId="{5F8A3E03-6500-6049-B383-9F783022567C}" srcOrd="0" destOrd="0" presId="urn:microsoft.com/office/officeart/2005/8/layout/matrix1"/>
    <dgm:cxn modelId="{BC4BC5EA-BEDB-DC4B-863D-BBA9E0B9A54B}" srcId="{282781E0-F280-494B-AF8B-2A21C99C07F0}" destId="{BD347189-C4EA-9A48-92FA-CEF18C7B30EE}" srcOrd="3" destOrd="0" parTransId="{C77B2FDF-8756-F241-BAA4-4231998BC01E}" sibTransId="{7F6B1864-B322-024C-AE92-11818CA98183}"/>
    <dgm:cxn modelId="{0C37586F-9BB1-C343-9743-128E9CA31D33}" type="presOf" srcId="{282781E0-F280-494B-AF8B-2A21C99C07F0}" destId="{98BB7823-018C-8C4E-816C-73EBD985C4E7}" srcOrd="0" destOrd="0" presId="urn:microsoft.com/office/officeart/2005/8/layout/matrix1"/>
    <dgm:cxn modelId="{C09BAF8A-2B49-FA4E-81E6-ADD53D8CFD55}" type="presParOf" srcId="{5F8A3E03-6500-6049-B383-9F783022567C}" destId="{B6FCCD20-B8DF-E543-805E-2057E0C64F4A}" srcOrd="0" destOrd="0" presId="urn:microsoft.com/office/officeart/2005/8/layout/matrix1"/>
    <dgm:cxn modelId="{0E796E44-0851-F047-8E25-D829F848D325}" type="presParOf" srcId="{B6FCCD20-B8DF-E543-805E-2057E0C64F4A}" destId="{E0BDB10B-52A3-4344-8F93-B1A173EE3D6D}" srcOrd="0" destOrd="0" presId="urn:microsoft.com/office/officeart/2005/8/layout/matrix1"/>
    <dgm:cxn modelId="{032D94A7-A579-734D-A8BA-F9344B4208E9}" type="presParOf" srcId="{B6FCCD20-B8DF-E543-805E-2057E0C64F4A}" destId="{57ECEA3B-8843-7B48-B484-88C72E531F07}" srcOrd="1" destOrd="0" presId="urn:microsoft.com/office/officeart/2005/8/layout/matrix1"/>
    <dgm:cxn modelId="{B86C53CB-1DC5-9C49-9E28-D78783C5BBE5}" type="presParOf" srcId="{B6FCCD20-B8DF-E543-805E-2057E0C64F4A}" destId="{DF11AB06-0F91-BE47-B09D-6B5C04D17B5D}" srcOrd="2" destOrd="0" presId="urn:microsoft.com/office/officeart/2005/8/layout/matrix1"/>
    <dgm:cxn modelId="{F45B3229-324B-2343-844C-B4759B7EA8C7}" type="presParOf" srcId="{B6FCCD20-B8DF-E543-805E-2057E0C64F4A}" destId="{59D00C9D-A7AF-8D41-A8C1-4A446AB6BA98}" srcOrd="3" destOrd="0" presId="urn:microsoft.com/office/officeart/2005/8/layout/matrix1"/>
    <dgm:cxn modelId="{12AC2059-B920-094C-96FA-AF6D5A69BFF4}" type="presParOf" srcId="{B6FCCD20-B8DF-E543-805E-2057E0C64F4A}" destId="{AF7F472F-85EC-C44B-9909-087C03EE86A9}" srcOrd="4" destOrd="0" presId="urn:microsoft.com/office/officeart/2005/8/layout/matrix1"/>
    <dgm:cxn modelId="{CD078B50-A298-8549-918C-DAC02DE5C5B2}" type="presParOf" srcId="{B6FCCD20-B8DF-E543-805E-2057E0C64F4A}" destId="{556D906E-2783-A049-A8AB-ED4914C48EDF}" srcOrd="5" destOrd="0" presId="urn:microsoft.com/office/officeart/2005/8/layout/matrix1"/>
    <dgm:cxn modelId="{2EAE8909-014C-994C-9DB7-A86848FCEA11}" type="presParOf" srcId="{B6FCCD20-B8DF-E543-805E-2057E0C64F4A}" destId="{C69B31AC-8338-4548-81B1-5A36339EFCBC}" srcOrd="6" destOrd="0" presId="urn:microsoft.com/office/officeart/2005/8/layout/matrix1"/>
    <dgm:cxn modelId="{70E36ED6-ABFF-3840-A4F8-D39CBA3F308F}" type="presParOf" srcId="{B6FCCD20-B8DF-E543-805E-2057E0C64F4A}" destId="{2FD76CC5-7D56-0D42-9DFD-9C4A22BAF558}" srcOrd="7" destOrd="0" presId="urn:microsoft.com/office/officeart/2005/8/layout/matrix1"/>
    <dgm:cxn modelId="{973819A9-18FE-E34D-9ACE-80A8EE365739}" type="presParOf" srcId="{5F8A3E03-6500-6049-B383-9F783022567C}" destId="{98BB7823-018C-8C4E-816C-73EBD985C4E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2F27F4-9782-4649-91B5-538BF88FAE6B}" type="doc">
      <dgm:prSet loTypeId="urn:microsoft.com/office/officeart/2005/8/layout/matrix1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781E0-F280-494B-AF8B-2A21C99C07F0}">
      <dgm:prSet phldrT="[Text]"/>
      <dgm:spPr/>
      <dgm:t>
        <a:bodyPr/>
        <a:lstStyle/>
        <a:p>
          <a:r>
            <a:rPr lang="en-US" dirty="0" smtClean="0"/>
            <a:t>Although most people believe in the ideals expressed by Henry, few people are willing to make the sacrifices and invest the work it requires.  </a:t>
          </a:r>
          <a:endParaRPr lang="en-US" dirty="0"/>
        </a:p>
      </dgm:t>
    </dgm:pt>
    <dgm:pt modelId="{AC945292-DEC5-614D-87FA-0CED1768E839}" type="parTrans" cxnId="{28659B3C-EAC9-964D-9265-7515C2B3E96B}">
      <dgm:prSet/>
      <dgm:spPr/>
      <dgm:t>
        <a:bodyPr/>
        <a:lstStyle/>
        <a:p>
          <a:endParaRPr lang="en-US"/>
        </a:p>
      </dgm:t>
    </dgm:pt>
    <dgm:pt modelId="{8EF95BDD-383A-C741-B196-337D1BB76FBF}" type="sibTrans" cxnId="{28659B3C-EAC9-964D-9265-7515C2B3E96B}">
      <dgm:prSet/>
      <dgm:spPr/>
      <dgm:t>
        <a:bodyPr/>
        <a:lstStyle/>
        <a:p>
          <a:endParaRPr lang="en-US"/>
        </a:p>
      </dgm:t>
    </dgm:pt>
    <dgm:pt modelId="{A79A3A7B-622C-8B46-A9DB-43195DB4569D}">
      <dgm:prSet phldrT="[Text]" custT="1"/>
      <dgm:spPr/>
      <dgm:t>
        <a:bodyPr/>
        <a:lstStyle/>
        <a:p>
          <a:r>
            <a:rPr lang="en-US" sz="4300" dirty="0" smtClean="0"/>
            <a:t>Strongly Agree</a:t>
          </a:r>
          <a:endParaRPr lang="en-US" sz="4300" dirty="0"/>
        </a:p>
      </dgm:t>
    </dgm:pt>
    <dgm:pt modelId="{59671CE4-7AC1-1C41-9A65-803B295D8002}" type="parTrans" cxnId="{69A248A9-35D0-5F4F-A3E5-04338FCCE9D2}">
      <dgm:prSet/>
      <dgm:spPr/>
      <dgm:t>
        <a:bodyPr/>
        <a:lstStyle/>
        <a:p>
          <a:endParaRPr lang="en-US"/>
        </a:p>
      </dgm:t>
    </dgm:pt>
    <dgm:pt modelId="{A415AC89-5AD0-844C-AB58-5D81CDBF9E54}" type="sibTrans" cxnId="{69A248A9-35D0-5F4F-A3E5-04338FCCE9D2}">
      <dgm:prSet/>
      <dgm:spPr/>
      <dgm:t>
        <a:bodyPr/>
        <a:lstStyle/>
        <a:p>
          <a:endParaRPr lang="en-US"/>
        </a:p>
      </dgm:t>
    </dgm:pt>
    <dgm:pt modelId="{095BA108-4CCB-7049-9359-97A0D441EC7C}">
      <dgm:prSet phldrT="[Text]" custT="1"/>
      <dgm:spPr/>
      <dgm:t>
        <a:bodyPr/>
        <a:lstStyle/>
        <a:p>
          <a:r>
            <a:rPr lang="en-US" sz="5400" dirty="0" smtClean="0"/>
            <a:t>Agree</a:t>
          </a:r>
          <a:endParaRPr lang="en-US" sz="5400" dirty="0"/>
        </a:p>
      </dgm:t>
    </dgm:pt>
    <dgm:pt modelId="{1E13D46B-76F6-5B4F-B28F-C4DDB29E697D}" type="parTrans" cxnId="{1DCD66CD-5708-6040-8E88-C707B8F07FF7}">
      <dgm:prSet/>
      <dgm:spPr/>
      <dgm:t>
        <a:bodyPr/>
        <a:lstStyle/>
        <a:p>
          <a:endParaRPr lang="en-US"/>
        </a:p>
      </dgm:t>
    </dgm:pt>
    <dgm:pt modelId="{6171812F-7FF4-2E48-9EA1-2A264DB0B8A0}" type="sibTrans" cxnId="{1DCD66CD-5708-6040-8E88-C707B8F07FF7}">
      <dgm:prSet/>
      <dgm:spPr/>
      <dgm:t>
        <a:bodyPr/>
        <a:lstStyle/>
        <a:p>
          <a:endParaRPr lang="en-US"/>
        </a:p>
      </dgm:t>
    </dgm:pt>
    <dgm:pt modelId="{49E810E4-8A33-724F-B113-3E1698525A77}">
      <dgm:prSet phldrT="[Text]" custT="1"/>
      <dgm:spPr/>
      <dgm:t>
        <a:bodyPr/>
        <a:lstStyle/>
        <a:p>
          <a:r>
            <a:rPr lang="en-US" sz="3800" dirty="0" smtClean="0"/>
            <a:t>Strongly Disagree</a:t>
          </a:r>
          <a:endParaRPr lang="en-US" sz="3800" dirty="0"/>
        </a:p>
      </dgm:t>
    </dgm:pt>
    <dgm:pt modelId="{CDFE484F-C4A1-AC41-848E-055A3644CD8D}" type="parTrans" cxnId="{84B93A97-21F1-FF4B-A78A-AAE8354B87B7}">
      <dgm:prSet/>
      <dgm:spPr/>
      <dgm:t>
        <a:bodyPr/>
        <a:lstStyle/>
        <a:p>
          <a:endParaRPr lang="en-US"/>
        </a:p>
      </dgm:t>
    </dgm:pt>
    <dgm:pt modelId="{051C938D-C261-DA4B-B7E6-736D475BBD2B}" type="sibTrans" cxnId="{84B93A97-21F1-FF4B-A78A-AAE8354B87B7}">
      <dgm:prSet/>
      <dgm:spPr/>
      <dgm:t>
        <a:bodyPr/>
        <a:lstStyle/>
        <a:p>
          <a:endParaRPr lang="en-US"/>
        </a:p>
      </dgm:t>
    </dgm:pt>
    <dgm:pt modelId="{BD347189-C4EA-9A48-92FA-CEF18C7B30EE}">
      <dgm:prSet phldrT="[Text]" custT="1"/>
      <dgm:spPr/>
      <dgm:t>
        <a:bodyPr/>
        <a:lstStyle/>
        <a:p>
          <a:r>
            <a:rPr lang="en-US" sz="4600" dirty="0" smtClean="0"/>
            <a:t>Disagree</a:t>
          </a:r>
          <a:endParaRPr lang="en-US" sz="4600" dirty="0"/>
        </a:p>
      </dgm:t>
    </dgm:pt>
    <dgm:pt modelId="{C77B2FDF-8756-F241-BAA4-4231998BC01E}" type="parTrans" cxnId="{BC4BC5EA-BEDB-DC4B-863D-BBA9E0B9A54B}">
      <dgm:prSet/>
      <dgm:spPr/>
      <dgm:t>
        <a:bodyPr/>
        <a:lstStyle/>
        <a:p>
          <a:endParaRPr lang="en-US"/>
        </a:p>
      </dgm:t>
    </dgm:pt>
    <dgm:pt modelId="{7F6B1864-B322-024C-AE92-11818CA98183}" type="sibTrans" cxnId="{BC4BC5EA-BEDB-DC4B-863D-BBA9E0B9A54B}">
      <dgm:prSet/>
      <dgm:spPr/>
      <dgm:t>
        <a:bodyPr/>
        <a:lstStyle/>
        <a:p>
          <a:endParaRPr lang="en-US"/>
        </a:p>
      </dgm:t>
    </dgm:pt>
    <dgm:pt modelId="{5F8A3E03-6500-6049-B383-9F783022567C}" type="pres">
      <dgm:prSet presAssocID="{BB2F27F4-9782-4649-91B5-538BF88FAE6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FCCD20-B8DF-E543-805E-2057E0C64F4A}" type="pres">
      <dgm:prSet presAssocID="{BB2F27F4-9782-4649-91B5-538BF88FAE6B}" presName="matrix" presStyleCnt="0"/>
      <dgm:spPr/>
    </dgm:pt>
    <dgm:pt modelId="{E0BDB10B-52A3-4344-8F93-B1A173EE3D6D}" type="pres">
      <dgm:prSet presAssocID="{BB2F27F4-9782-4649-91B5-538BF88FAE6B}" presName="tile1" presStyleLbl="node1" presStyleIdx="0" presStyleCnt="4"/>
      <dgm:spPr/>
      <dgm:t>
        <a:bodyPr/>
        <a:lstStyle/>
        <a:p>
          <a:endParaRPr lang="en-US"/>
        </a:p>
      </dgm:t>
    </dgm:pt>
    <dgm:pt modelId="{57ECEA3B-8843-7B48-B484-88C72E531F07}" type="pres">
      <dgm:prSet presAssocID="{BB2F27F4-9782-4649-91B5-538BF88FAE6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1AB06-0F91-BE47-B09D-6B5C04D17B5D}" type="pres">
      <dgm:prSet presAssocID="{BB2F27F4-9782-4649-91B5-538BF88FAE6B}" presName="tile2" presStyleLbl="node1" presStyleIdx="1" presStyleCnt="4"/>
      <dgm:spPr/>
      <dgm:t>
        <a:bodyPr/>
        <a:lstStyle/>
        <a:p>
          <a:endParaRPr lang="en-US"/>
        </a:p>
      </dgm:t>
    </dgm:pt>
    <dgm:pt modelId="{59D00C9D-A7AF-8D41-A8C1-4A446AB6BA98}" type="pres">
      <dgm:prSet presAssocID="{BB2F27F4-9782-4649-91B5-538BF88FAE6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F472F-85EC-C44B-9909-087C03EE86A9}" type="pres">
      <dgm:prSet presAssocID="{BB2F27F4-9782-4649-91B5-538BF88FAE6B}" presName="tile3" presStyleLbl="node1" presStyleIdx="2" presStyleCnt="4"/>
      <dgm:spPr/>
      <dgm:t>
        <a:bodyPr/>
        <a:lstStyle/>
        <a:p>
          <a:endParaRPr lang="en-US"/>
        </a:p>
      </dgm:t>
    </dgm:pt>
    <dgm:pt modelId="{556D906E-2783-A049-A8AB-ED4914C48EDF}" type="pres">
      <dgm:prSet presAssocID="{BB2F27F4-9782-4649-91B5-538BF88FAE6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B31AC-8338-4548-81B1-5A36339EFCBC}" type="pres">
      <dgm:prSet presAssocID="{BB2F27F4-9782-4649-91B5-538BF88FAE6B}" presName="tile4" presStyleLbl="node1" presStyleIdx="3" presStyleCnt="4"/>
      <dgm:spPr/>
      <dgm:t>
        <a:bodyPr/>
        <a:lstStyle/>
        <a:p>
          <a:endParaRPr lang="en-US"/>
        </a:p>
      </dgm:t>
    </dgm:pt>
    <dgm:pt modelId="{2FD76CC5-7D56-0D42-9DFD-9C4A22BAF558}" type="pres">
      <dgm:prSet presAssocID="{BB2F27F4-9782-4649-91B5-538BF88FAE6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B7823-018C-8C4E-816C-73EBD985C4E7}" type="pres">
      <dgm:prSet presAssocID="{BB2F27F4-9782-4649-91B5-538BF88FAE6B}" presName="centerTile" presStyleLbl="fgShp" presStyleIdx="0" presStyleCnt="1" custScaleX="202246" custScaleY="17278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78DA7A8-8868-D241-BD9C-7C15FC9E1BD7}" type="presOf" srcId="{282781E0-F280-494B-AF8B-2A21C99C07F0}" destId="{98BB7823-018C-8C4E-816C-73EBD985C4E7}" srcOrd="0" destOrd="0" presId="urn:microsoft.com/office/officeart/2005/8/layout/matrix1"/>
    <dgm:cxn modelId="{1966012B-6697-C54B-93A3-B8175565DD67}" type="presOf" srcId="{A79A3A7B-622C-8B46-A9DB-43195DB4569D}" destId="{E0BDB10B-52A3-4344-8F93-B1A173EE3D6D}" srcOrd="0" destOrd="0" presId="urn:microsoft.com/office/officeart/2005/8/layout/matrix1"/>
    <dgm:cxn modelId="{28659B3C-EAC9-964D-9265-7515C2B3E96B}" srcId="{BB2F27F4-9782-4649-91B5-538BF88FAE6B}" destId="{282781E0-F280-494B-AF8B-2A21C99C07F0}" srcOrd="0" destOrd="0" parTransId="{AC945292-DEC5-614D-87FA-0CED1768E839}" sibTransId="{8EF95BDD-383A-C741-B196-337D1BB76FBF}"/>
    <dgm:cxn modelId="{6F661FE9-BE32-124C-9D7B-B436FAEAFBD9}" type="presOf" srcId="{095BA108-4CCB-7049-9359-97A0D441EC7C}" destId="{DF11AB06-0F91-BE47-B09D-6B5C04D17B5D}" srcOrd="0" destOrd="0" presId="urn:microsoft.com/office/officeart/2005/8/layout/matrix1"/>
    <dgm:cxn modelId="{69A248A9-35D0-5F4F-A3E5-04338FCCE9D2}" srcId="{282781E0-F280-494B-AF8B-2A21C99C07F0}" destId="{A79A3A7B-622C-8B46-A9DB-43195DB4569D}" srcOrd="0" destOrd="0" parTransId="{59671CE4-7AC1-1C41-9A65-803B295D8002}" sibTransId="{A415AC89-5AD0-844C-AB58-5D81CDBF9E54}"/>
    <dgm:cxn modelId="{AEAD16F4-F0B3-B540-A9E1-CBD76DC55F63}" type="presOf" srcId="{BB2F27F4-9782-4649-91B5-538BF88FAE6B}" destId="{5F8A3E03-6500-6049-B383-9F783022567C}" srcOrd="0" destOrd="0" presId="urn:microsoft.com/office/officeart/2005/8/layout/matrix1"/>
    <dgm:cxn modelId="{1DCD66CD-5708-6040-8E88-C707B8F07FF7}" srcId="{282781E0-F280-494B-AF8B-2A21C99C07F0}" destId="{095BA108-4CCB-7049-9359-97A0D441EC7C}" srcOrd="1" destOrd="0" parTransId="{1E13D46B-76F6-5B4F-B28F-C4DDB29E697D}" sibTransId="{6171812F-7FF4-2E48-9EA1-2A264DB0B8A0}"/>
    <dgm:cxn modelId="{84B93A97-21F1-FF4B-A78A-AAE8354B87B7}" srcId="{282781E0-F280-494B-AF8B-2A21C99C07F0}" destId="{49E810E4-8A33-724F-B113-3E1698525A77}" srcOrd="2" destOrd="0" parTransId="{CDFE484F-C4A1-AC41-848E-055A3644CD8D}" sibTransId="{051C938D-C261-DA4B-B7E6-736D475BBD2B}"/>
    <dgm:cxn modelId="{5728A493-C892-1D47-A273-359402E45E21}" type="presOf" srcId="{095BA108-4CCB-7049-9359-97A0D441EC7C}" destId="{59D00C9D-A7AF-8D41-A8C1-4A446AB6BA98}" srcOrd="1" destOrd="0" presId="urn:microsoft.com/office/officeart/2005/8/layout/matrix1"/>
    <dgm:cxn modelId="{57E4BF4D-4F14-DA4B-AA94-602332C83CAF}" type="presOf" srcId="{BD347189-C4EA-9A48-92FA-CEF18C7B30EE}" destId="{C69B31AC-8338-4548-81B1-5A36339EFCBC}" srcOrd="0" destOrd="0" presId="urn:microsoft.com/office/officeart/2005/8/layout/matrix1"/>
    <dgm:cxn modelId="{338D9EFD-41B8-2948-88CD-6FB42C4BACCC}" type="presOf" srcId="{BD347189-C4EA-9A48-92FA-CEF18C7B30EE}" destId="{2FD76CC5-7D56-0D42-9DFD-9C4A22BAF558}" srcOrd="1" destOrd="0" presId="urn:microsoft.com/office/officeart/2005/8/layout/matrix1"/>
    <dgm:cxn modelId="{3201DAE9-34E5-7543-A82B-080AADBAA9A3}" type="presOf" srcId="{49E810E4-8A33-724F-B113-3E1698525A77}" destId="{AF7F472F-85EC-C44B-9909-087C03EE86A9}" srcOrd="0" destOrd="0" presId="urn:microsoft.com/office/officeart/2005/8/layout/matrix1"/>
    <dgm:cxn modelId="{982A12F0-8F72-3B4F-8603-5E225E2E3D0F}" type="presOf" srcId="{49E810E4-8A33-724F-B113-3E1698525A77}" destId="{556D906E-2783-A049-A8AB-ED4914C48EDF}" srcOrd="1" destOrd="0" presId="urn:microsoft.com/office/officeart/2005/8/layout/matrix1"/>
    <dgm:cxn modelId="{BC4BC5EA-BEDB-DC4B-863D-BBA9E0B9A54B}" srcId="{282781E0-F280-494B-AF8B-2A21C99C07F0}" destId="{BD347189-C4EA-9A48-92FA-CEF18C7B30EE}" srcOrd="3" destOrd="0" parTransId="{C77B2FDF-8756-F241-BAA4-4231998BC01E}" sibTransId="{7F6B1864-B322-024C-AE92-11818CA98183}"/>
    <dgm:cxn modelId="{524F5D99-B21D-7447-9C84-4486DBF48465}" type="presOf" srcId="{A79A3A7B-622C-8B46-A9DB-43195DB4569D}" destId="{57ECEA3B-8843-7B48-B484-88C72E531F07}" srcOrd="1" destOrd="0" presId="urn:microsoft.com/office/officeart/2005/8/layout/matrix1"/>
    <dgm:cxn modelId="{EB0B7A5C-507B-AE4D-9DD0-6AD748852C29}" type="presParOf" srcId="{5F8A3E03-6500-6049-B383-9F783022567C}" destId="{B6FCCD20-B8DF-E543-805E-2057E0C64F4A}" srcOrd="0" destOrd="0" presId="urn:microsoft.com/office/officeart/2005/8/layout/matrix1"/>
    <dgm:cxn modelId="{F76C094B-5153-6343-AD31-36BA03C6F971}" type="presParOf" srcId="{B6FCCD20-B8DF-E543-805E-2057E0C64F4A}" destId="{E0BDB10B-52A3-4344-8F93-B1A173EE3D6D}" srcOrd="0" destOrd="0" presId="urn:microsoft.com/office/officeart/2005/8/layout/matrix1"/>
    <dgm:cxn modelId="{F7E1E332-1A21-B649-8479-E586845208B7}" type="presParOf" srcId="{B6FCCD20-B8DF-E543-805E-2057E0C64F4A}" destId="{57ECEA3B-8843-7B48-B484-88C72E531F07}" srcOrd="1" destOrd="0" presId="urn:microsoft.com/office/officeart/2005/8/layout/matrix1"/>
    <dgm:cxn modelId="{E2E1F485-FEB8-CD49-BC63-34F621336BEA}" type="presParOf" srcId="{B6FCCD20-B8DF-E543-805E-2057E0C64F4A}" destId="{DF11AB06-0F91-BE47-B09D-6B5C04D17B5D}" srcOrd="2" destOrd="0" presId="urn:microsoft.com/office/officeart/2005/8/layout/matrix1"/>
    <dgm:cxn modelId="{7956BDB3-6857-254E-8BFC-F381994C9C9A}" type="presParOf" srcId="{B6FCCD20-B8DF-E543-805E-2057E0C64F4A}" destId="{59D00C9D-A7AF-8D41-A8C1-4A446AB6BA98}" srcOrd="3" destOrd="0" presId="urn:microsoft.com/office/officeart/2005/8/layout/matrix1"/>
    <dgm:cxn modelId="{912548F4-5E9B-914B-860F-79E134D9DC8B}" type="presParOf" srcId="{B6FCCD20-B8DF-E543-805E-2057E0C64F4A}" destId="{AF7F472F-85EC-C44B-9909-087C03EE86A9}" srcOrd="4" destOrd="0" presId="urn:microsoft.com/office/officeart/2005/8/layout/matrix1"/>
    <dgm:cxn modelId="{106D4F55-6365-7644-BD5B-383ACA22A3AE}" type="presParOf" srcId="{B6FCCD20-B8DF-E543-805E-2057E0C64F4A}" destId="{556D906E-2783-A049-A8AB-ED4914C48EDF}" srcOrd="5" destOrd="0" presId="urn:microsoft.com/office/officeart/2005/8/layout/matrix1"/>
    <dgm:cxn modelId="{72323087-E491-6049-804B-EDECF653CA87}" type="presParOf" srcId="{B6FCCD20-B8DF-E543-805E-2057E0C64F4A}" destId="{C69B31AC-8338-4548-81B1-5A36339EFCBC}" srcOrd="6" destOrd="0" presId="urn:microsoft.com/office/officeart/2005/8/layout/matrix1"/>
    <dgm:cxn modelId="{2CF1FF82-4A2B-B048-9DE0-D3255E5C2273}" type="presParOf" srcId="{B6FCCD20-B8DF-E543-805E-2057E0C64F4A}" destId="{2FD76CC5-7D56-0D42-9DFD-9C4A22BAF558}" srcOrd="7" destOrd="0" presId="urn:microsoft.com/office/officeart/2005/8/layout/matrix1"/>
    <dgm:cxn modelId="{3B3C914F-3ABE-A347-B60A-400F073BB4FE}" type="presParOf" srcId="{5F8A3E03-6500-6049-B383-9F783022567C}" destId="{98BB7823-018C-8C4E-816C-73EBD985C4E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2F27F4-9782-4649-91B5-538BF88FAE6B}" type="doc">
      <dgm:prSet loTypeId="urn:microsoft.com/office/officeart/2005/8/layout/matrix1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781E0-F280-494B-AF8B-2A21C99C07F0}">
      <dgm:prSet phldrT="[Text]"/>
      <dgm:spPr/>
      <dgm:t>
        <a:bodyPr/>
        <a:lstStyle/>
        <a:p>
          <a:r>
            <a:rPr lang="en-US" dirty="0" smtClean="0"/>
            <a:t>There is no such thing as too much liberty or freedom.</a:t>
          </a:r>
          <a:endParaRPr lang="en-US" dirty="0"/>
        </a:p>
      </dgm:t>
    </dgm:pt>
    <dgm:pt modelId="{AC945292-DEC5-614D-87FA-0CED1768E839}" type="parTrans" cxnId="{28659B3C-EAC9-964D-9265-7515C2B3E96B}">
      <dgm:prSet/>
      <dgm:spPr/>
      <dgm:t>
        <a:bodyPr/>
        <a:lstStyle/>
        <a:p>
          <a:endParaRPr lang="en-US"/>
        </a:p>
      </dgm:t>
    </dgm:pt>
    <dgm:pt modelId="{8EF95BDD-383A-C741-B196-337D1BB76FBF}" type="sibTrans" cxnId="{28659B3C-EAC9-964D-9265-7515C2B3E96B}">
      <dgm:prSet/>
      <dgm:spPr/>
      <dgm:t>
        <a:bodyPr/>
        <a:lstStyle/>
        <a:p>
          <a:endParaRPr lang="en-US"/>
        </a:p>
      </dgm:t>
    </dgm:pt>
    <dgm:pt modelId="{A79A3A7B-622C-8B46-A9DB-43195DB4569D}">
      <dgm:prSet phldrT="[Text]" custT="1"/>
      <dgm:spPr/>
      <dgm:t>
        <a:bodyPr/>
        <a:lstStyle/>
        <a:p>
          <a:r>
            <a:rPr lang="en-US" sz="4300" dirty="0" smtClean="0"/>
            <a:t>Strongly Agree</a:t>
          </a:r>
          <a:endParaRPr lang="en-US" sz="4300" dirty="0"/>
        </a:p>
      </dgm:t>
    </dgm:pt>
    <dgm:pt modelId="{59671CE4-7AC1-1C41-9A65-803B295D8002}" type="parTrans" cxnId="{69A248A9-35D0-5F4F-A3E5-04338FCCE9D2}">
      <dgm:prSet/>
      <dgm:spPr/>
      <dgm:t>
        <a:bodyPr/>
        <a:lstStyle/>
        <a:p>
          <a:endParaRPr lang="en-US"/>
        </a:p>
      </dgm:t>
    </dgm:pt>
    <dgm:pt modelId="{A415AC89-5AD0-844C-AB58-5D81CDBF9E54}" type="sibTrans" cxnId="{69A248A9-35D0-5F4F-A3E5-04338FCCE9D2}">
      <dgm:prSet/>
      <dgm:spPr/>
      <dgm:t>
        <a:bodyPr/>
        <a:lstStyle/>
        <a:p>
          <a:endParaRPr lang="en-US"/>
        </a:p>
      </dgm:t>
    </dgm:pt>
    <dgm:pt modelId="{095BA108-4CCB-7049-9359-97A0D441EC7C}">
      <dgm:prSet phldrT="[Text]" custT="1"/>
      <dgm:spPr/>
      <dgm:t>
        <a:bodyPr/>
        <a:lstStyle/>
        <a:p>
          <a:r>
            <a:rPr lang="en-US" sz="5400" dirty="0" smtClean="0"/>
            <a:t>Agree</a:t>
          </a:r>
          <a:endParaRPr lang="en-US" sz="5400" dirty="0"/>
        </a:p>
      </dgm:t>
    </dgm:pt>
    <dgm:pt modelId="{1E13D46B-76F6-5B4F-B28F-C4DDB29E697D}" type="parTrans" cxnId="{1DCD66CD-5708-6040-8E88-C707B8F07FF7}">
      <dgm:prSet/>
      <dgm:spPr/>
      <dgm:t>
        <a:bodyPr/>
        <a:lstStyle/>
        <a:p>
          <a:endParaRPr lang="en-US"/>
        </a:p>
      </dgm:t>
    </dgm:pt>
    <dgm:pt modelId="{6171812F-7FF4-2E48-9EA1-2A264DB0B8A0}" type="sibTrans" cxnId="{1DCD66CD-5708-6040-8E88-C707B8F07FF7}">
      <dgm:prSet/>
      <dgm:spPr/>
      <dgm:t>
        <a:bodyPr/>
        <a:lstStyle/>
        <a:p>
          <a:endParaRPr lang="en-US"/>
        </a:p>
      </dgm:t>
    </dgm:pt>
    <dgm:pt modelId="{49E810E4-8A33-724F-B113-3E1698525A77}">
      <dgm:prSet phldrT="[Text]" custT="1"/>
      <dgm:spPr/>
      <dgm:t>
        <a:bodyPr/>
        <a:lstStyle/>
        <a:p>
          <a:r>
            <a:rPr lang="en-US" sz="3800" dirty="0" smtClean="0"/>
            <a:t>Strongly Disagree</a:t>
          </a:r>
          <a:endParaRPr lang="en-US" sz="3800" dirty="0"/>
        </a:p>
      </dgm:t>
    </dgm:pt>
    <dgm:pt modelId="{CDFE484F-C4A1-AC41-848E-055A3644CD8D}" type="parTrans" cxnId="{84B93A97-21F1-FF4B-A78A-AAE8354B87B7}">
      <dgm:prSet/>
      <dgm:spPr/>
      <dgm:t>
        <a:bodyPr/>
        <a:lstStyle/>
        <a:p>
          <a:endParaRPr lang="en-US"/>
        </a:p>
      </dgm:t>
    </dgm:pt>
    <dgm:pt modelId="{051C938D-C261-DA4B-B7E6-736D475BBD2B}" type="sibTrans" cxnId="{84B93A97-21F1-FF4B-A78A-AAE8354B87B7}">
      <dgm:prSet/>
      <dgm:spPr/>
      <dgm:t>
        <a:bodyPr/>
        <a:lstStyle/>
        <a:p>
          <a:endParaRPr lang="en-US"/>
        </a:p>
      </dgm:t>
    </dgm:pt>
    <dgm:pt modelId="{BD347189-C4EA-9A48-92FA-CEF18C7B30EE}">
      <dgm:prSet phldrT="[Text]" custT="1"/>
      <dgm:spPr/>
      <dgm:t>
        <a:bodyPr/>
        <a:lstStyle/>
        <a:p>
          <a:r>
            <a:rPr lang="en-US" sz="4600" dirty="0" smtClean="0"/>
            <a:t>Disagree</a:t>
          </a:r>
          <a:endParaRPr lang="en-US" sz="4600" dirty="0"/>
        </a:p>
      </dgm:t>
    </dgm:pt>
    <dgm:pt modelId="{C77B2FDF-8756-F241-BAA4-4231998BC01E}" type="parTrans" cxnId="{BC4BC5EA-BEDB-DC4B-863D-BBA9E0B9A54B}">
      <dgm:prSet/>
      <dgm:spPr/>
      <dgm:t>
        <a:bodyPr/>
        <a:lstStyle/>
        <a:p>
          <a:endParaRPr lang="en-US"/>
        </a:p>
      </dgm:t>
    </dgm:pt>
    <dgm:pt modelId="{7F6B1864-B322-024C-AE92-11818CA98183}" type="sibTrans" cxnId="{BC4BC5EA-BEDB-DC4B-863D-BBA9E0B9A54B}">
      <dgm:prSet/>
      <dgm:spPr/>
      <dgm:t>
        <a:bodyPr/>
        <a:lstStyle/>
        <a:p>
          <a:endParaRPr lang="en-US"/>
        </a:p>
      </dgm:t>
    </dgm:pt>
    <dgm:pt modelId="{5F8A3E03-6500-6049-B383-9F783022567C}" type="pres">
      <dgm:prSet presAssocID="{BB2F27F4-9782-4649-91B5-538BF88FAE6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FCCD20-B8DF-E543-805E-2057E0C64F4A}" type="pres">
      <dgm:prSet presAssocID="{BB2F27F4-9782-4649-91B5-538BF88FAE6B}" presName="matrix" presStyleCnt="0"/>
      <dgm:spPr/>
    </dgm:pt>
    <dgm:pt modelId="{E0BDB10B-52A3-4344-8F93-B1A173EE3D6D}" type="pres">
      <dgm:prSet presAssocID="{BB2F27F4-9782-4649-91B5-538BF88FAE6B}" presName="tile1" presStyleLbl="node1" presStyleIdx="0" presStyleCnt="4"/>
      <dgm:spPr/>
      <dgm:t>
        <a:bodyPr/>
        <a:lstStyle/>
        <a:p>
          <a:endParaRPr lang="en-US"/>
        </a:p>
      </dgm:t>
    </dgm:pt>
    <dgm:pt modelId="{57ECEA3B-8843-7B48-B484-88C72E531F07}" type="pres">
      <dgm:prSet presAssocID="{BB2F27F4-9782-4649-91B5-538BF88FAE6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1AB06-0F91-BE47-B09D-6B5C04D17B5D}" type="pres">
      <dgm:prSet presAssocID="{BB2F27F4-9782-4649-91B5-538BF88FAE6B}" presName="tile2" presStyleLbl="node1" presStyleIdx="1" presStyleCnt="4"/>
      <dgm:spPr/>
      <dgm:t>
        <a:bodyPr/>
        <a:lstStyle/>
        <a:p>
          <a:endParaRPr lang="en-US"/>
        </a:p>
      </dgm:t>
    </dgm:pt>
    <dgm:pt modelId="{59D00C9D-A7AF-8D41-A8C1-4A446AB6BA98}" type="pres">
      <dgm:prSet presAssocID="{BB2F27F4-9782-4649-91B5-538BF88FAE6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F472F-85EC-C44B-9909-087C03EE86A9}" type="pres">
      <dgm:prSet presAssocID="{BB2F27F4-9782-4649-91B5-538BF88FAE6B}" presName="tile3" presStyleLbl="node1" presStyleIdx="2" presStyleCnt="4"/>
      <dgm:spPr/>
      <dgm:t>
        <a:bodyPr/>
        <a:lstStyle/>
        <a:p>
          <a:endParaRPr lang="en-US"/>
        </a:p>
      </dgm:t>
    </dgm:pt>
    <dgm:pt modelId="{556D906E-2783-A049-A8AB-ED4914C48EDF}" type="pres">
      <dgm:prSet presAssocID="{BB2F27F4-9782-4649-91B5-538BF88FAE6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B31AC-8338-4548-81B1-5A36339EFCBC}" type="pres">
      <dgm:prSet presAssocID="{BB2F27F4-9782-4649-91B5-538BF88FAE6B}" presName="tile4" presStyleLbl="node1" presStyleIdx="3" presStyleCnt="4"/>
      <dgm:spPr/>
      <dgm:t>
        <a:bodyPr/>
        <a:lstStyle/>
        <a:p>
          <a:endParaRPr lang="en-US"/>
        </a:p>
      </dgm:t>
    </dgm:pt>
    <dgm:pt modelId="{2FD76CC5-7D56-0D42-9DFD-9C4A22BAF558}" type="pres">
      <dgm:prSet presAssocID="{BB2F27F4-9782-4649-91B5-538BF88FAE6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B7823-018C-8C4E-816C-73EBD985C4E7}" type="pres">
      <dgm:prSet presAssocID="{BB2F27F4-9782-4649-91B5-538BF88FAE6B}" presName="centerTile" presStyleLbl="fgShp" presStyleIdx="0" presStyleCnt="1" custScaleX="202246" custScaleY="17278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C4BC5EA-BEDB-DC4B-863D-BBA9E0B9A54B}" srcId="{282781E0-F280-494B-AF8B-2A21C99C07F0}" destId="{BD347189-C4EA-9A48-92FA-CEF18C7B30EE}" srcOrd="3" destOrd="0" parTransId="{C77B2FDF-8756-F241-BAA4-4231998BC01E}" sibTransId="{7F6B1864-B322-024C-AE92-11818CA98183}"/>
    <dgm:cxn modelId="{F662A42D-0C03-9748-8BD7-0030C4014CCE}" type="presOf" srcId="{BD347189-C4EA-9A48-92FA-CEF18C7B30EE}" destId="{2FD76CC5-7D56-0D42-9DFD-9C4A22BAF558}" srcOrd="1" destOrd="0" presId="urn:microsoft.com/office/officeart/2005/8/layout/matrix1"/>
    <dgm:cxn modelId="{51A3EC11-DE2D-0D45-9596-243451123AD2}" type="presOf" srcId="{49E810E4-8A33-724F-B113-3E1698525A77}" destId="{AF7F472F-85EC-C44B-9909-087C03EE86A9}" srcOrd="0" destOrd="0" presId="urn:microsoft.com/office/officeart/2005/8/layout/matrix1"/>
    <dgm:cxn modelId="{1DCD66CD-5708-6040-8E88-C707B8F07FF7}" srcId="{282781E0-F280-494B-AF8B-2A21C99C07F0}" destId="{095BA108-4CCB-7049-9359-97A0D441EC7C}" srcOrd="1" destOrd="0" parTransId="{1E13D46B-76F6-5B4F-B28F-C4DDB29E697D}" sibTransId="{6171812F-7FF4-2E48-9EA1-2A264DB0B8A0}"/>
    <dgm:cxn modelId="{28659B3C-EAC9-964D-9265-7515C2B3E96B}" srcId="{BB2F27F4-9782-4649-91B5-538BF88FAE6B}" destId="{282781E0-F280-494B-AF8B-2A21C99C07F0}" srcOrd="0" destOrd="0" parTransId="{AC945292-DEC5-614D-87FA-0CED1768E839}" sibTransId="{8EF95BDD-383A-C741-B196-337D1BB76FBF}"/>
    <dgm:cxn modelId="{186478C3-1687-0442-856F-1598F52A2E71}" type="presOf" srcId="{095BA108-4CCB-7049-9359-97A0D441EC7C}" destId="{DF11AB06-0F91-BE47-B09D-6B5C04D17B5D}" srcOrd="0" destOrd="0" presId="urn:microsoft.com/office/officeart/2005/8/layout/matrix1"/>
    <dgm:cxn modelId="{E469EBF7-90F5-E84F-8752-A387ACB51A87}" type="presOf" srcId="{A79A3A7B-622C-8B46-A9DB-43195DB4569D}" destId="{57ECEA3B-8843-7B48-B484-88C72E531F07}" srcOrd="1" destOrd="0" presId="urn:microsoft.com/office/officeart/2005/8/layout/matrix1"/>
    <dgm:cxn modelId="{B433DC0A-9890-5149-8FE1-2E2A441B4DA6}" type="presOf" srcId="{282781E0-F280-494B-AF8B-2A21C99C07F0}" destId="{98BB7823-018C-8C4E-816C-73EBD985C4E7}" srcOrd="0" destOrd="0" presId="urn:microsoft.com/office/officeart/2005/8/layout/matrix1"/>
    <dgm:cxn modelId="{79275470-58DA-3242-936B-1CE6180973C2}" type="presOf" srcId="{A79A3A7B-622C-8B46-A9DB-43195DB4569D}" destId="{E0BDB10B-52A3-4344-8F93-B1A173EE3D6D}" srcOrd="0" destOrd="0" presId="urn:microsoft.com/office/officeart/2005/8/layout/matrix1"/>
    <dgm:cxn modelId="{84B93A97-21F1-FF4B-A78A-AAE8354B87B7}" srcId="{282781E0-F280-494B-AF8B-2A21C99C07F0}" destId="{49E810E4-8A33-724F-B113-3E1698525A77}" srcOrd="2" destOrd="0" parTransId="{CDFE484F-C4A1-AC41-848E-055A3644CD8D}" sibTransId="{051C938D-C261-DA4B-B7E6-736D475BBD2B}"/>
    <dgm:cxn modelId="{BFE8FF01-C315-3046-83E9-235831A8920C}" type="presOf" srcId="{BD347189-C4EA-9A48-92FA-CEF18C7B30EE}" destId="{C69B31AC-8338-4548-81B1-5A36339EFCBC}" srcOrd="0" destOrd="0" presId="urn:microsoft.com/office/officeart/2005/8/layout/matrix1"/>
    <dgm:cxn modelId="{6E3AB982-9E54-0744-92C9-61C864BF5CF2}" type="presOf" srcId="{49E810E4-8A33-724F-B113-3E1698525A77}" destId="{556D906E-2783-A049-A8AB-ED4914C48EDF}" srcOrd="1" destOrd="0" presId="urn:microsoft.com/office/officeart/2005/8/layout/matrix1"/>
    <dgm:cxn modelId="{69A248A9-35D0-5F4F-A3E5-04338FCCE9D2}" srcId="{282781E0-F280-494B-AF8B-2A21C99C07F0}" destId="{A79A3A7B-622C-8B46-A9DB-43195DB4569D}" srcOrd="0" destOrd="0" parTransId="{59671CE4-7AC1-1C41-9A65-803B295D8002}" sibTransId="{A415AC89-5AD0-844C-AB58-5D81CDBF9E54}"/>
    <dgm:cxn modelId="{1995E1C4-0F3A-B34A-BE66-445201A1E0C8}" type="presOf" srcId="{BB2F27F4-9782-4649-91B5-538BF88FAE6B}" destId="{5F8A3E03-6500-6049-B383-9F783022567C}" srcOrd="0" destOrd="0" presId="urn:microsoft.com/office/officeart/2005/8/layout/matrix1"/>
    <dgm:cxn modelId="{BB7E16D9-5803-604A-9634-339CD53EAEDA}" type="presOf" srcId="{095BA108-4CCB-7049-9359-97A0D441EC7C}" destId="{59D00C9D-A7AF-8D41-A8C1-4A446AB6BA98}" srcOrd="1" destOrd="0" presId="urn:microsoft.com/office/officeart/2005/8/layout/matrix1"/>
    <dgm:cxn modelId="{90679426-E2C9-DA48-A7A1-6F2B16960B82}" type="presParOf" srcId="{5F8A3E03-6500-6049-B383-9F783022567C}" destId="{B6FCCD20-B8DF-E543-805E-2057E0C64F4A}" srcOrd="0" destOrd="0" presId="urn:microsoft.com/office/officeart/2005/8/layout/matrix1"/>
    <dgm:cxn modelId="{A3A18421-4F19-5D46-926A-9B7E70B06AA4}" type="presParOf" srcId="{B6FCCD20-B8DF-E543-805E-2057E0C64F4A}" destId="{E0BDB10B-52A3-4344-8F93-B1A173EE3D6D}" srcOrd="0" destOrd="0" presId="urn:microsoft.com/office/officeart/2005/8/layout/matrix1"/>
    <dgm:cxn modelId="{CBEEA8F1-249B-F143-9546-7C6D00AF4A36}" type="presParOf" srcId="{B6FCCD20-B8DF-E543-805E-2057E0C64F4A}" destId="{57ECEA3B-8843-7B48-B484-88C72E531F07}" srcOrd="1" destOrd="0" presId="urn:microsoft.com/office/officeart/2005/8/layout/matrix1"/>
    <dgm:cxn modelId="{BA912D97-5D5C-A94C-8213-E8B6D8B7BFC3}" type="presParOf" srcId="{B6FCCD20-B8DF-E543-805E-2057E0C64F4A}" destId="{DF11AB06-0F91-BE47-B09D-6B5C04D17B5D}" srcOrd="2" destOrd="0" presId="urn:microsoft.com/office/officeart/2005/8/layout/matrix1"/>
    <dgm:cxn modelId="{7048B3A3-568A-494E-B973-D70845246235}" type="presParOf" srcId="{B6FCCD20-B8DF-E543-805E-2057E0C64F4A}" destId="{59D00C9D-A7AF-8D41-A8C1-4A446AB6BA98}" srcOrd="3" destOrd="0" presId="urn:microsoft.com/office/officeart/2005/8/layout/matrix1"/>
    <dgm:cxn modelId="{66E7BFFE-F4E8-C448-ADC5-0AB5FA4CF087}" type="presParOf" srcId="{B6FCCD20-B8DF-E543-805E-2057E0C64F4A}" destId="{AF7F472F-85EC-C44B-9909-087C03EE86A9}" srcOrd="4" destOrd="0" presId="urn:microsoft.com/office/officeart/2005/8/layout/matrix1"/>
    <dgm:cxn modelId="{F2A46400-B2F9-274F-8EC7-988499EA1128}" type="presParOf" srcId="{B6FCCD20-B8DF-E543-805E-2057E0C64F4A}" destId="{556D906E-2783-A049-A8AB-ED4914C48EDF}" srcOrd="5" destOrd="0" presId="urn:microsoft.com/office/officeart/2005/8/layout/matrix1"/>
    <dgm:cxn modelId="{9261528C-70B9-2A42-AE5D-5C655BA1C7A0}" type="presParOf" srcId="{B6FCCD20-B8DF-E543-805E-2057E0C64F4A}" destId="{C69B31AC-8338-4548-81B1-5A36339EFCBC}" srcOrd="6" destOrd="0" presId="urn:microsoft.com/office/officeart/2005/8/layout/matrix1"/>
    <dgm:cxn modelId="{A9766514-2A73-934F-9CC5-21B74D8FCB25}" type="presParOf" srcId="{B6FCCD20-B8DF-E543-805E-2057E0C64F4A}" destId="{2FD76CC5-7D56-0D42-9DFD-9C4A22BAF558}" srcOrd="7" destOrd="0" presId="urn:microsoft.com/office/officeart/2005/8/layout/matrix1"/>
    <dgm:cxn modelId="{E903D93D-E1E4-1642-B348-E9878B69BE24}" type="presParOf" srcId="{5F8A3E03-6500-6049-B383-9F783022567C}" destId="{98BB7823-018C-8C4E-816C-73EBD985C4E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2F27F4-9782-4649-91B5-538BF88FAE6B}" type="doc">
      <dgm:prSet loTypeId="urn:microsoft.com/office/officeart/2005/8/layout/matrix1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781E0-F280-494B-AF8B-2A21C99C07F0}">
      <dgm:prSet phldrT="[Text]"/>
      <dgm:spPr/>
      <dgm:t>
        <a:bodyPr/>
        <a:lstStyle/>
        <a:p>
          <a:r>
            <a:rPr lang="en-US" dirty="0" smtClean="0"/>
            <a:t>Stability and safety is more important to a nation than fighting for freedom.</a:t>
          </a:r>
          <a:endParaRPr lang="en-US" dirty="0"/>
        </a:p>
      </dgm:t>
    </dgm:pt>
    <dgm:pt modelId="{AC945292-DEC5-614D-87FA-0CED1768E839}" type="parTrans" cxnId="{28659B3C-EAC9-964D-9265-7515C2B3E96B}">
      <dgm:prSet/>
      <dgm:spPr/>
      <dgm:t>
        <a:bodyPr/>
        <a:lstStyle/>
        <a:p>
          <a:endParaRPr lang="en-US"/>
        </a:p>
      </dgm:t>
    </dgm:pt>
    <dgm:pt modelId="{8EF95BDD-383A-C741-B196-337D1BB76FBF}" type="sibTrans" cxnId="{28659B3C-EAC9-964D-9265-7515C2B3E96B}">
      <dgm:prSet/>
      <dgm:spPr/>
      <dgm:t>
        <a:bodyPr/>
        <a:lstStyle/>
        <a:p>
          <a:endParaRPr lang="en-US"/>
        </a:p>
      </dgm:t>
    </dgm:pt>
    <dgm:pt modelId="{A79A3A7B-622C-8B46-A9DB-43195DB4569D}">
      <dgm:prSet phldrT="[Text]" custT="1"/>
      <dgm:spPr/>
      <dgm:t>
        <a:bodyPr/>
        <a:lstStyle/>
        <a:p>
          <a:r>
            <a:rPr lang="en-US" sz="4300" dirty="0" smtClean="0"/>
            <a:t>Strongly Agree</a:t>
          </a:r>
          <a:endParaRPr lang="en-US" sz="4300" dirty="0"/>
        </a:p>
      </dgm:t>
    </dgm:pt>
    <dgm:pt modelId="{59671CE4-7AC1-1C41-9A65-803B295D8002}" type="parTrans" cxnId="{69A248A9-35D0-5F4F-A3E5-04338FCCE9D2}">
      <dgm:prSet/>
      <dgm:spPr/>
      <dgm:t>
        <a:bodyPr/>
        <a:lstStyle/>
        <a:p>
          <a:endParaRPr lang="en-US"/>
        </a:p>
      </dgm:t>
    </dgm:pt>
    <dgm:pt modelId="{A415AC89-5AD0-844C-AB58-5D81CDBF9E54}" type="sibTrans" cxnId="{69A248A9-35D0-5F4F-A3E5-04338FCCE9D2}">
      <dgm:prSet/>
      <dgm:spPr/>
      <dgm:t>
        <a:bodyPr/>
        <a:lstStyle/>
        <a:p>
          <a:endParaRPr lang="en-US"/>
        </a:p>
      </dgm:t>
    </dgm:pt>
    <dgm:pt modelId="{095BA108-4CCB-7049-9359-97A0D441EC7C}">
      <dgm:prSet phldrT="[Text]" custT="1"/>
      <dgm:spPr/>
      <dgm:t>
        <a:bodyPr/>
        <a:lstStyle/>
        <a:p>
          <a:r>
            <a:rPr lang="en-US" sz="5400" dirty="0" smtClean="0"/>
            <a:t>Agree</a:t>
          </a:r>
          <a:endParaRPr lang="en-US" sz="5400" dirty="0"/>
        </a:p>
      </dgm:t>
    </dgm:pt>
    <dgm:pt modelId="{1E13D46B-76F6-5B4F-B28F-C4DDB29E697D}" type="parTrans" cxnId="{1DCD66CD-5708-6040-8E88-C707B8F07FF7}">
      <dgm:prSet/>
      <dgm:spPr/>
      <dgm:t>
        <a:bodyPr/>
        <a:lstStyle/>
        <a:p>
          <a:endParaRPr lang="en-US"/>
        </a:p>
      </dgm:t>
    </dgm:pt>
    <dgm:pt modelId="{6171812F-7FF4-2E48-9EA1-2A264DB0B8A0}" type="sibTrans" cxnId="{1DCD66CD-5708-6040-8E88-C707B8F07FF7}">
      <dgm:prSet/>
      <dgm:spPr/>
      <dgm:t>
        <a:bodyPr/>
        <a:lstStyle/>
        <a:p>
          <a:endParaRPr lang="en-US"/>
        </a:p>
      </dgm:t>
    </dgm:pt>
    <dgm:pt modelId="{49E810E4-8A33-724F-B113-3E1698525A77}">
      <dgm:prSet phldrT="[Text]" custT="1"/>
      <dgm:spPr/>
      <dgm:t>
        <a:bodyPr/>
        <a:lstStyle/>
        <a:p>
          <a:r>
            <a:rPr lang="en-US" sz="3800" dirty="0" smtClean="0"/>
            <a:t>Strongly Disagree</a:t>
          </a:r>
          <a:endParaRPr lang="en-US" sz="3800" dirty="0"/>
        </a:p>
      </dgm:t>
    </dgm:pt>
    <dgm:pt modelId="{CDFE484F-C4A1-AC41-848E-055A3644CD8D}" type="parTrans" cxnId="{84B93A97-21F1-FF4B-A78A-AAE8354B87B7}">
      <dgm:prSet/>
      <dgm:spPr/>
      <dgm:t>
        <a:bodyPr/>
        <a:lstStyle/>
        <a:p>
          <a:endParaRPr lang="en-US"/>
        </a:p>
      </dgm:t>
    </dgm:pt>
    <dgm:pt modelId="{051C938D-C261-DA4B-B7E6-736D475BBD2B}" type="sibTrans" cxnId="{84B93A97-21F1-FF4B-A78A-AAE8354B87B7}">
      <dgm:prSet/>
      <dgm:spPr/>
      <dgm:t>
        <a:bodyPr/>
        <a:lstStyle/>
        <a:p>
          <a:endParaRPr lang="en-US"/>
        </a:p>
      </dgm:t>
    </dgm:pt>
    <dgm:pt modelId="{BD347189-C4EA-9A48-92FA-CEF18C7B30EE}">
      <dgm:prSet phldrT="[Text]" custT="1"/>
      <dgm:spPr/>
      <dgm:t>
        <a:bodyPr/>
        <a:lstStyle/>
        <a:p>
          <a:r>
            <a:rPr lang="en-US" sz="4600" dirty="0" smtClean="0"/>
            <a:t>Disagree</a:t>
          </a:r>
          <a:endParaRPr lang="en-US" sz="4600" dirty="0"/>
        </a:p>
      </dgm:t>
    </dgm:pt>
    <dgm:pt modelId="{C77B2FDF-8756-F241-BAA4-4231998BC01E}" type="parTrans" cxnId="{BC4BC5EA-BEDB-DC4B-863D-BBA9E0B9A54B}">
      <dgm:prSet/>
      <dgm:spPr/>
      <dgm:t>
        <a:bodyPr/>
        <a:lstStyle/>
        <a:p>
          <a:endParaRPr lang="en-US"/>
        </a:p>
      </dgm:t>
    </dgm:pt>
    <dgm:pt modelId="{7F6B1864-B322-024C-AE92-11818CA98183}" type="sibTrans" cxnId="{BC4BC5EA-BEDB-DC4B-863D-BBA9E0B9A54B}">
      <dgm:prSet/>
      <dgm:spPr/>
      <dgm:t>
        <a:bodyPr/>
        <a:lstStyle/>
        <a:p>
          <a:endParaRPr lang="en-US"/>
        </a:p>
      </dgm:t>
    </dgm:pt>
    <dgm:pt modelId="{5F8A3E03-6500-6049-B383-9F783022567C}" type="pres">
      <dgm:prSet presAssocID="{BB2F27F4-9782-4649-91B5-538BF88FAE6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FCCD20-B8DF-E543-805E-2057E0C64F4A}" type="pres">
      <dgm:prSet presAssocID="{BB2F27F4-9782-4649-91B5-538BF88FAE6B}" presName="matrix" presStyleCnt="0"/>
      <dgm:spPr/>
    </dgm:pt>
    <dgm:pt modelId="{E0BDB10B-52A3-4344-8F93-B1A173EE3D6D}" type="pres">
      <dgm:prSet presAssocID="{BB2F27F4-9782-4649-91B5-538BF88FAE6B}" presName="tile1" presStyleLbl="node1" presStyleIdx="0" presStyleCnt="4"/>
      <dgm:spPr/>
      <dgm:t>
        <a:bodyPr/>
        <a:lstStyle/>
        <a:p>
          <a:endParaRPr lang="en-US"/>
        </a:p>
      </dgm:t>
    </dgm:pt>
    <dgm:pt modelId="{57ECEA3B-8843-7B48-B484-88C72E531F07}" type="pres">
      <dgm:prSet presAssocID="{BB2F27F4-9782-4649-91B5-538BF88FAE6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1AB06-0F91-BE47-B09D-6B5C04D17B5D}" type="pres">
      <dgm:prSet presAssocID="{BB2F27F4-9782-4649-91B5-538BF88FAE6B}" presName="tile2" presStyleLbl="node1" presStyleIdx="1" presStyleCnt="4"/>
      <dgm:spPr/>
      <dgm:t>
        <a:bodyPr/>
        <a:lstStyle/>
        <a:p>
          <a:endParaRPr lang="en-US"/>
        </a:p>
      </dgm:t>
    </dgm:pt>
    <dgm:pt modelId="{59D00C9D-A7AF-8D41-A8C1-4A446AB6BA98}" type="pres">
      <dgm:prSet presAssocID="{BB2F27F4-9782-4649-91B5-538BF88FAE6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F472F-85EC-C44B-9909-087C03EE86A9}" type="pres">
      <dgm:prSet presAssocID="{BB2F27F4-9782-4649-91B5-538BF88FAE6B}" presName="tile3" presStyleLbl="node1" presStyleIdx="2" presStyleCnt="4"/>
      <dgm:spPr/>
      <dgm:t>
        <a:bodyPr/>
        <a:lstStyle/>
        <a:p>
          <a:endParaRPr lang="en-US"/>
        </a:p>
      </dgm:t>
    </dgm:pt>
    <dgm:pt modelId="{556D906E-2783-A049-A8AB-ED4914C48EDF}" type="pres">
      <dgm:prSet presAssocID="{BB2F27F4-9782-4649-91B5-538BF88FAE6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B31AC-8338-4548-81B1-5A36339EFCBC}" type="pres">
      <dgm:prSet presAssocID="{BB2F27F4-9782-4649-91B5-538BF88FAE6B}" presName="tile4" presStyleLbl="node1" presStyleIdx="3" presStyleCnt="4"/>
      <dgm:spPr/>
      <dgm:t>
        <a:bodyPr/>
        <a:lstStyle/>
        <a:p>
          <a:endParaRPr lang="en-US"/>
        </a:p>
      </dgm:t>
    </dgm:pt>
    <dgm:pt modelId="{2FD76CC5-7D56-0D42-9DFD-9C4A22BAF558}" type="pres">
      <dgm:prSet presAssocID="{BB2F27F4-9782-4649-91B5-538BF88FAE6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B7823-018C-8C4E-816C-73EBD985C4E7}" type="pres">
      <dgm:prSet presAssocID="{BB2F27F4-9782-4649-91B5-538BF88FAE6B}" presName="centerTile" presStyleLbl="fgShp" presStyleIdx="0" presStyleCnt="1" custScaleX="202246" custScaleY="17278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BC4FFA6-0E5C-CB46-8CC7-7F4B23B4BBBD}" type="presOf" srcId="{BD347189-C4EA-9A48-92FA-CEF18C7B30EE}" destId="{C69B31AC-8338-4548-81B1-5A36339EFCBC}" srcOrd="0" destOrd="0" presId="urn:microsoft.com/office/officeart/2005/8/layout/matrix1"/>
    <dgm:cxn modelId="{410000CD-22AA-7D47-8D9E-6B2D2779D299}" type="presOf" srcId="{BB2F27F4-9782-4649-91B5-538BF88FAE6B}" destId="{5F8A3E03-6500-6049-B383-9F783022567C}" srcOrd="0" destOrd="0" presId="urn:microsoft.com/office/officeart/2005/8/layout/matrix1"/>
    <dgm:cxn modelId="{28659B3C-EAC9-964D-9265-7515C2B3E96B}" srcId="{BB2F27F4-9782-4649-91B5-538BF88FAE6B}" destId="{282781E0-F280-494B-AF8B-2A21C99C07F0}" srcOrd="0" destOrd="0" parTransId="{AC945292-DEC5-614D-87FA-0CED1768E839}" sibTransId="{8EF95BDD-383A-C741-B196-337D1BB76FBF}"/>
    <dgm:cxn modelId="{69A248A9-35D0-5F4F-A3E5-04338FCCE9D2}" srcId="{282781E0-F280-494B-AF8B-2A21C99C07F0}" destId="{A79A3A7B-622C-8B46-A9DB-43195DB4569D}" srcOrd="0" destOrd="0" parTransId="{59671CE4-7AC1-1C41-9A65-803B295D8002}" sibTransId="{A415AC89-5AD0-844C-AB58-5D81CDBF9E54}"/>
    <dgm:cxn modelId="{1DCD66CD-5708-6040-8E88-C707B8F07FF7}" srcId="{282781E0-F280-494B-AF8B-2A21C99C07F0}" destId="{095BA108-4CCB-7049-9359-97A0D441EC7C}" srcOrd="1" destOrd="0" parTransId="{1E13D46B-76F6-5B4F-B28F-C4DDB29E697D}" sibTransId="{6171812F-7FF4-2E48-9EA1-2A264DB0B8A0}"/>
    <dgm:cxn modelId="{84B93A97-21F1-FF4B-A78A-AAE8354B87B7}" srcId="{282781E0-F280-494B-AF8B-2A21C99C07F0}" destId="{49E810E4-8A33-724F-B113-3E1698525A77}" srcOrd="2" destOrd="0" parTransId="{CDFE484F-C4A1-AC41-848E-055A3644CD8D}" sibTransId="{051C938D-C261-DA4B-B7E6-736D475BBD2B}"/>
    <dgm:cxn modelId="{80EACC46-C73B-A64D-93F7-2589F3C66313}" type="presOf" srcId="{A79A3A7B-622C-8B46-A9DB-43195DB4569D}" destId="{E0BDB10B-52A3-4344-8F93-B1A173EE3D6D}" srcOrd="0" destOrd="0" presId="urn:microsoft.com/office/officeart/2005/8/layout/matrix1"/>
    <dgm:cxn modelId="{8C3F339D-95A6-7D4F-A572-56B03F941071}" type="presOf" srcId="{BD347189-C4EA-9A48-92FA-CEF18C7B30EE}" destId="{2FD76CC5-7D56-0D42-9DFD-9C4A22BAF558}" srcOrd="1" destOrd="0" presId="urn:microsoft.com/office/officeart/2005/8/layout/matrix1"/>
    <dgm:cxn modelId="{0F5FAA6A-CB19-8540-8227-0655D12A8609}" type="presOf" srcId="{49E810E4-8A33-724F-B113-3E1698525A77}" destId="{AF7F472F-85EC-C44B-9909-087C03EE86A9}" srcOrd="0" destOrd="0" presId="urn:microsoft.com/office/officeart/2005/8/layout/matrix1"/>
    <dgm:cxn modelId="{915FB2D0-684C-264E-9927-7A5CF85C4792}" type="presOf" srcId="{49E810E4-8A33-724F-B113-3E1698525A77}" destId="{556D906E-2783-A049-A8AB-ED4914C48EDF}" srcOrd="1" destOrd="0" presId="urn:microsoft.com/office/officeart/2005/8/layout/matrix1"/>
    <dgm:cxn modelId="{2EF393AD-C381-6548-AA56-127D2AD07B29}" type="presOf" srcId="{282781E0-F280-494B-AF8B-2A21C99C07F0}" destId="{98BB7823-018C-8C4E-816C-73EBD985C4E7}" srcOrd="0" destOrd="0" presId="urn:microsoft.com/office/officeart/2005/8/layout/matrix1"/>
    <dgm:cxn modelId="{5E6B55F2-56AE-304E-A9F6-A2DB645AD4D6}" type="presOf" srcId="{095BA108-4CCB-7049-9359-97A0D441EC7C}" destId="{DF11AB06-0F91-BE47-B09D-6B5C04D17B5D}" srcOrd="0" destOrd="0" presId="urn:microsoft.com/office/officeart/2005/8/layout/matrix1"/>
    <dgm:cxn modelId="{B7832CD0-7134-EC44-8F36-524ADA765449}" type="presOf" srcId="{A79A3A7B-622C-8B46-A9DB-43195DB4569D}" destId="{57ECEA3B-8843-7B48-B484-88C72E531F07}" srcOrd="1" destOrd="0" presId="urn:microsoft.com/office/officeart/2005/8/layout/matrix1"/>
    <dgm:cxn modelId="{FA168424-6B11-D946-9C6C-FD71198A3A7D}" type="presOf" srcId="{095BA108-4CCB-7049-9359-97A0D441EC7C}" destId="{59D00C9D-A7AF-8D41-A8C1-4A446AB6BA98}" srcOrd="1" destOrd="0" presId="urn:microsoft.com/office/officeart/2005/8/layout/matrix1"/>
    <dgm:cxn modelId="{BC4BC5EA-BEDB-DC4B-863D-BBA9E0B9A54B}" srcId="{282781E0-F280-494B-AF8B-2A21C99C07F0}" destId="{BD347189-C4EA-9A48-92FA-CEF18C7B30EE}" srcOrd="3" destOrd="0" parTransId="{C77B2FDF-8756-F241-BAA4-4231998BC01E}" sibTransId="{7F6B1864-B322-024C-AE92-11818CA98183}"/>
    <dgm:cxn modelId="{9487A82F-C263-7140-BD64-C9AAEAB0E83D}" type="presParOf" srcId="{5F8A3E03-6500-6049-B383-9F783022567C}" destId="{B6FCCD20-B8DF-E543-805E-2057E0C64F4A}" srcOrd="0" destOrd="0" presId="urn:microsoft.com/office/officeart/2005/8/layout/matrix1"/>
    <dgm:cxn modelId="{5BB02C13-968A-C24F-AAD5-AE88975FC391}" type="presParOf" srcId="{B6FCCD20-B8DF-E543-805E-2057E0C64F4A}" destId="{E0BDB10B-52A3-4344-8F93-B1A173EE3D6D}" srcOrd="0" destOrd="0" presId="urn:microsoft.com/office/officeart/2005/8/layout/matrix1"/>
    <dgm:cxn modelId="{332E9FDF-9523-C540-9F09-08C93ED3FD28}" type="presParOf" srcId="{B6FCCD20-B8DF-E543-805E-2057E0C64F4A}" destId="{57ECEA3B-8843-7B48-B484-88C72E531F07}" srcOrd="1" destOrd="0" presId="urn:microsoft.com/office/officeart/2005/8/layout/matrix1"/>
    <dgm:cxn modelId="{C947207B-EE12-9647-A7F0-8BAEA5433820}" type="presParOf" srcId="{B6FCCD20-B8DF-E543-805E-2057E0C64F4A}" destId="{DF11AB06-0F91-BE47-B09D-6B5C04D17B5D}" srcOrd="2" destOrd="0" presId="urn:microsoft.com/office/officeart/2005/8/layout/matrix1"/>
    <dgm:cxn modelId="{F800063E-FF3B-9745-A5ED-B84EC525040B}" type="presParOf" srcId="{B6FCCD20-B8DF-E543-805E-2057E0C64F4A}" destId="{59D00C9D-A7AF-8D41-A8C1-4A446AB6BA98}" srcOrd="3" destOrd="0" presId="urn:microsoft.com/office/officeart/2005/8/layout/matrix1"/>
    <dgm:cxn modelId="{1E96CC24-9D46-8246-B329-42C8BA79048D}" type="presParOf" srcId="{B6FCCD20-B8DF-E543-805E-2057E0C64F4A}" destId="{AF7F472F-85EC-C44B-9909-087C03EE86A9}" srcOrd="4" destOrd="0" presId="urn:microsoft.com/office/officeart/2005/8/layout/matrix1"/>
    <dgm:cxn modelId="{FFE4E393-E7B3-EF4E-B057-9F24E6E3F9C4}" type="presParOf" srcId="{B6FCCD20-B8DF-E543-805E-2057E0C64F4A}" destId="{556D906E-2783-A049-A8AB-ED4914C48EDF}" srcOrd="5" destOrd="0" presId="urn:microsoft.com/office/officeart/2005/8/layout/matrix1"/>
    <dgm:cxn modelId="{C3A3CA94-D180-D247-866C-B09D4BB44431}" type="presParOf" srcId="{B6FCCD20-B8DF-E543-805E-2057E0C64F4A}" destId="{C69B31AC-8338-4548-81B1-5A36339EFCBC}" srcOrd="6" destOrd="0" presId="urn:microsoft.com/office/officeart/2005/8/layout/matrix1"/>
    <dgm:cxn modelId="{0BF64BA5-B331-534B-BC61-95FF12C1F2E0}" type="presParOf" srcId="{B6FCCD20-B8DF-E543-805E-2057E0C64F4A}" destId="{2FD76CC5-7D56-0D42-9DFD-9C4A22BAF558}" srcOrd="7" destOrd="0" presId="urn:microsoft.com/office/officeart/2005/8/layout/matrix1"/>
    <dgm:cxn modelId="{EE514801-8FA8-AC44-B4D0-536F6AE36510}" type="presParOf" srcId="{5F8A3E03-6500-6049-B383-9F783022567C}" destId="{98BB7823-018C-8C4E-816C-73EBD985C4E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2F27F4-9782-4649-91B5-538BF88FAE6B}" type="doc">
      <dgm:prSet loTypeId="urn:microsoft.com/office/officeart/2005/8/layout/matrix1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781E0-F280-494B-AF8B-2A21C99C07F0}">
      <dgm:prSet phldrT="[Text]"/>
      <dgm:spPr/>
      <dgm:t>
        <a:bodyPr/>
        <a:lstStyle/>
        <a:p>
          <a:r>
            <a:rPr lang="en-US" dirty="0" smtClean="0"/>
            <a:t>Patrick Henry’s ideas of valuing liberty above life are still relevant and important today. </a:t>
          </a:r>
          <a:endParaRPr lang="en-US" dirty="0"/>
        </a:p>
      </dgm:t>
    </dgm:pt>
    <dgm:pt modelId="{AC945292-DEC5-614D-87FA-0CED1768E839}" type="parTrans" cxnId="{28659B3C-EAC9-964D-9265-7515C2B3E96B}">
      <dgm:prSet/>
      <dgm:spPr/>
      <dgm:t>
        <a:bodyPr/>
        <a:lstStyle/>
        <a:p>
          <a:endParaRPr lang="en-US"/>
        </a:p>
      </dgm:t>
    </dgm:pt>
    <dgm:pt modelId="{8EF95BDD-383A-C741-B196-337D1BB76FBF}" type="sibTrans" cxnId="{28659B3C-EAC9-964D-9265-7515C2B3E96B}">
      <dgm:prSet/>
      <dgm:spPr/>
      <dgm:t>
        <a:bodyPr/>
        <a:lstStyle/>
        <a:p>
          <a:endParaRPr lang="en-US"/>
        </a:p>
      </dgm:t>
    </dgm:pt>
    <dgm:pt modelId="{A79A3A7B-622C-8B46-A9DB-43195DB4569D}">
      <dgm:prSet phldrT="[Text]" custT="1"/>
      <dgm:spPr/>
      <dgm:t>
        <a:bodyPr/>
        <a:lstStyle/>
        <a:p>
          <a:r>
            <a:rPr lang="en-US" sz="4300" dirty="0" smtClean="0"/>
            <a:t>Strongly Agree</a:t>
          </a:r>
          <a:endParaRPr lang="en-US" sz="4300" dirty="0"/>
        </a:p>
      </dgm:t>
    </dgm:pt>
    <dgm:pt modelId="{59671CE4-7AC1-1C41-9A65-803B295D8002}" type="parTrans" cxnId="{69A248A9-35D0-5F4F-A3E5-04338FCCE9D2}">
      <dgm:prSet/>
      <dgm:spPr/>
      <dgm:t>
        <a:bodyPr/>
        <a:lstStyle/>
        <a:p>
          <a:endParaRPr lang="en-US"/>
        </a:p>
      </dgm:t>
    </dgm:pt>
    <dgm:pt modelId="{A415AC89-5AD0-844C-AB58-5D81CDBF9E54}" type="sibTrans" cxnId="{69A248A9-35D0-5F4F-A3E5-04338FCCE9D2}">
      <dgm:prSet/>
      <dgm:spPr/>
      <dgm:t>
        <a:bodyPr/>
        <a:lstStyle/>
        <a:p>
          <a:endParaRPr lang="en-US"/>
        </a:p>
      </dgm:t>
    </dgm:pt>
    <dgm:pt modelId="{095BA108-4CCB-7049-9359-97A0D441EC7C}">
      <dgm:prSet phldrT="[Text]" custT="1"/>
      <dgm:spPr/>
      <dgm:t>
        <a:bodyPr/>
        <a:lstStyle/>
        <a:p>
          <a:r>
            <a:rPr lang="en-US" sz="5400" dirty="0" smtClean="0"/>
            <a:t>Agree</a:t>
          </a:r>
          <a:endParaRPr lang="en-US" sz="5400" dirty="0"/>
        </a:p>
      </dgm:t>
    </dgm:pt>
    <dgm:pt modelId="{1E13D46B-76F6-5B4F-B28F-C4DDB29E697D}" type="parTrans" cxnId="{1DCD66CD-5708-6040-8E88-C707B8F07FF7}">
      <dgm:prSet/>
      <dgm:spPr/>
      <dgm:t>
        <a:bodyPr/>
        <a:lstStyle/>
        <a:p>
          <a:endParaRPr lang="en-US"/>
        </a:p>
      </dgm:t>
    </dgm:pt>
    <dgm:pt modelId="{6171812F-7FF4-2E48-9EA1-2A264DB0B8A0}" type="sibTrans" cxnId="{1DCD66CD-5708-6040-8E88-C707B8F07FF7}">
      <dgm:prSet/>
      <dgm:spPr/>
      <dgm:t>
        <a:bodyPr/>
        <a:lstStyle/>
        <a:p>
          <a:endParaRPr lang="en-US"/>
        </a:p>
      </dgm:t>
    </dgm:pt>
    <dgm:pt modelId="{49E810E4-8A33-724F-B113-3E1698525A77}">
      <dgm:prSet phldrT="[Text]" custT="1"/>
      <dgm:spPr/>
      <dgm:t>
        <a:bodyPr/>
        <a:lstStyle/>
        <a:p>
          <a:r>
            <a:rPr lang="en-US" sz="3800" dirty="0" smtClean="0"/>
            <a:t>Strongly Disagree</a:t>
          </a:r>
          <a:endParaRPr lang="en-US" sz="3800" dirty="0"/>
        </a:p>
      </dgm:t>
    </dgm:pt>
    <dgm:pt modelId="{CDFE484F-C4A1-AC41-848E-055A3644CD8D}" type="parTrans" cxnId="{84B93A97-21F1-FF4B-A78A-AAE8354B87B7}">
      <dgm:prSet/>
      <dgm:spPr/>
      <dgm:t>
        <a:bodyPr/>
        <a:lstStyle/>
        <a:p>
          <a:endParaRPr lang="en-US"/>
        </a:p>
      </dgm:t>
    </dgm:pt>
    <dgm:pt modelId="{051C938D-C261-DA4B-B7E6-736D475BBD2B}" type="sibTrans" cxnId="{84B93A97-21F1-FF4B-A78A-AAE8354B87B7}">
      <dgm:prSet/>
      <dgm:spPr/>
      <dgm:t>
        <a:bodyPr/>
        <a:lstStyle/>
        <a:p>
          <a:endParaRPr lang="en-US"/>
        </a:p>
      </dgm:t>
    </dgm:pt>
    <dgm:pt modelId="{BD347189-C4EA-9A48-92FA-CEF18C7B30EE}">
      <dgm:prSet phldrT="[Text]" custT="1"/>
      <dgm:spPr/>
      <dgm:t>
        <a:bodyPr/>
        <a:lstStyle/>
        <a:p>
          <a:r>
            <a:rPr lang="en-US" sz="4600" dirty="0" smtClean="0"/>
            <a:t>Disagree</a:t>
          </a:r>
          <a:endParaRPr lang="en-US" sz="4600" dirty="0"/>
        </a:p>
      </dgm:t>
    </dgm:pt>
    <dgm:pt modelId="{C77B2FDF-8756-F241-BAA4-4231998BC01E}" type="parTrans" cxnId="{BC4BC5EA-BEDB-DC4B-863D-BBA9E0B9A54B}">
      <dgm:prSet/>
      <dgm:spPr/>
      <dgm:t>
        <a:bodyPr/>
        <a:lstStyle/>
        <a:p>
          <a:endParaRPr lang="en-US"/>
        </a:p>
      </dgm:t>
    </dgm:pt>
    <dgm:pt modelId="{7F6B1864-B322-024C-AE92-11818CA98183}" type="sibTrans" cxnId="{BC4BC5EA-BEDB-DC4B-863D-BBA9E0B9A54B}">
      <dgm:prSet/>
      <dgm:spPr/>
      <dgm:t>
        <a:bodyPr/>
        <a:lstStyle/>
        <a:p>
          <a:endParaRPr lang="en-US"/>
        </a:p>
      </dgm:t>
    </dgm:pt>
    <dgm:pt modelId="{5F8A3E03-6500-6049-B383-9F783022567C}" type="pres">
      <dgm:prSet presAssocID="{BB2F27F4-9782-4649-91B5-538BF88FAE6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FCCD20-B8DF-E543-805E-2057E0C64F4A}" type="pres">
      <dgm:prSet presAssocID="{BB2F27F4-9782-4649-91B5-538BF88FAE6B}" presName="matrix" presStyleCnt="0"/>
      <dgm:spPr/>
    </dgm:pt>
    <dgm:pt modelId="{E0BDB10B-52A3-4344-8F93-B1A173EE3D6D}" type="pres">
      <dgm:prSet presAssocID="{BB2F27F4-9782-4649-91B5-538BF88FAE6B}" presName="tile1" presStyleLbl="node1" presStyleIdx="0" presStyleCnt="4"/>
      <dgm:spPr/>
      <dgm:t>
        <a:bodyPr/>
        <a:lstStyle/>
        <a:p>
          <a:endParaRPr lang="en-US"/>
        </a:p>
      </dgm:t>
    </dgm:pt>
    <dgm:pt modelId="{57ECEA3B-8843-7B48-B484-88C72E531F07}" type="pres">
      <dgm:prSet presAssocID="{BB2F27F4-9782-4649-91B5-538BF88FAE6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1AB06-0F91-BE47-B09D-6B5C04D17B5D}" type="pres">
      <dgm:prSet presAssocID="{BB2F27F4-9782-4649-91B5-538BF88FAE6B}" presName="tile2" presStyleLbl="node1" presStyleIdx="1" presStyleCnt="4"/>
      <dgm:spPr/>
      <dgm:t>
        <a:bodyPr/>
        <a:lstStyle/>
        <a:p>
          <a:endParaRPr lang="en-US"/>
        </a:p>
      </dgm:t>
    </dgm:pt>
    <dgm:pt modelId="{59D00C9D-A7AF-8D41-A8C1-4A446AB6BA98}" type="pres">
      <dgm:prSet presAssocID="{BB2F27F4-9782-4649-91B5-538BF88FAE6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F472F-85EC-C44B-9909-087C03EE86A9}" type="pres">
      <dgm:prSet presAssocID="{BB2F27F4-9782-4649-91B5-538BF88FAE6B}" presName="tile3" presStyleLbl="node1" presStyleIdx="2" presStyleCnt="4"/>
      <dgm:spPr/>
      <dgm:t>
        <a:bodyPr/>
        <a:lstStyle/>
        <a:p>
          <a:endParaRPr lang="en-US"/>
        </a:p>
      </dgm:t>
    </dgm:pt>
    <dgm:pt modelId="{556D906E-2783-A049-A8AB-ED4914C48EDF}" type="pres">
      <dgm:prSet presAssocID="{BB2F27F4-9782-4649-91B5-538BF88FAE6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B31AC-8338-4548-81B1-5A36339EFCBC}" type="pres">
      <dgm:prSet presAssocID="{BB2F27F4-9782-4649-91B5-538BF88FAE6B}" presName="tile4" presStyleLbl="node1" presStyleIdx="3" presStyleCnt="4"/>
      <dgm:spPr/>
      <dgm:t>
        <a:bodyPr/>
        <a:lstStyle/>
        <a:p>
          <a:endParaRPr lang="en-US"/>
        </a:p>
      </dgm:t>
    </dgm:pt>
    <dgm:pt modelId="{2FD76CC5-7D56-0D42-9DFD-9C4A22BAF558}" type="pres">
      <dgm:prSet presAssocID="{BB2F27F4-9782-4649-91B5-538BF88FAE6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B7823-018C-8C4E-816C-73EBD985C4E7}" type="pres">
      <dgm:prSet presAssocID="{BB2F27F4-9782-4649-91B5-538BF88FAE6B}" presName="centerTile" presStyleLbl="fgShp" presStyleIdx="0" presStyleCnt="1" custScaleX="202246" custScaleY="172789" custLinFactNeighborX="0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C4BC5EA-BEDB-DC4B-863D-BBA9E0B9A54B}" srcId="{282781E0-F280-494B-AF8B-2A21C99C07F0}" destId="{BD347189-C4EA-9A48-92FA-CEF18C7B30EE}" srcOrd="3" destOrd="0" parTransId="{C77B2FDF-8756-F241-BAA4-4231998BC01E}" sibTransId="{7F6B1864-B322-024C-AE92-11818CA98183}"/>
    <dgm:cxn modelId="{2075F2D6-FDFE-8C4A-A741-7DEDD02828E3}" type="presOf" srcId="{49E810E4-8A33-724F-B113-3E1698525A77}" destId="{AF7F472F-85EC-C44B-9909-087C03EE86A9}" srcOrd="0" destOrd="0" presId="urn:microsoft.com/office/officeart/2005/8/layout/matrix1"/>
    <dgm:cxn modelId="{118BA749-F180-6144-92E1-38CC1212C2C5}" type="presOf" srcId="{BB2F27F4-9782-4649-91B5-538BF88FAE6B}" destId="{5F8A3E03-6500-6049-B383-9F783022567C}" srcOrd="0" destOrd="0" presId="urn:microsoft.com/office/officeart/2005/8/layout/matrix1"/>
    <dgm:cxn modelId="{C8E0B28B-0FDF-504F-AACB-5280074096F7}" type="presOf" srcId="{A79A3A7B-622C-8B46-A9DB-43195DB4569D}" destId="{57ECEA3B-8843-7B48-B484-88C72E531F07}" srcOrd="1" destOrd="0" presId="urn:microsoft.com/office/officeart/2005/8/layout/matrix1"/>
    <dgm:cxn modelId="{1DCD66CD-5708-6040-8E88-C707B8F07FF7}" srcId="{282781E0-F280-494B-AF8B-2A21C99C07F0}" destId="{095BA108-4CCB-7049-9359-97A0D441EC7C}" srcOrd="1" destOrd="0" parTransId="{1E13D46B-76F6-5B4F-B28F-C4DDB29E697D}" sibTransId="{6171812F-7FF4-2E48-9EA1-2A264DB0B8A0}"/>
    <dgm:cxn modelId="{28659B3C-EAC9-964D-9265-7515C2B3E96B}" srcId="{BB2F27F4-9782-4649-91B5-538BF88FAE6B}" destId="{282781E0-F280-494B-AF8B-2A21C99C07F0}" srcOrd="0" destOrd="0" parTransId="{AC945292-DEC5-614D-87FA-0CED1768E839}" sibTransId="{8EF95BDD-383A-C741-B196-337D1BB76FBF}"/>
    <dgm:cxn modelId="{0DAAA95F-237A-E34B-9922-C7C8EF62D892}" type="presOf" srcId="{BD347189-C4EA-9A48-92FA-CEF18C7B30EE}" destId="{C69B31AC-8338-4548-81B1-5A36339EFCBC}" srcOrd="0" destOrd="0" presId="urn:microsoft.com/office/officeart/2005/8/layout/matrix1"/>
    <dgm:cxn modelId="{5A7B6D17-FB4B-804C-955D-78F2B8E21F2D}" type="presOf" srcId="{095BA108-4CCB-7049-9359-97A0D441EC7C}" destId="{59D00C9D-A7AF-8D41-A8C1-4A446AB6BA98}" srcOrd="1" destOrd="0" presId="urn:microsoft.com/office/officeart/2005/8/layout/matrix1"/>
    <dgm:cxn modelId="{62D1DE5B-BDDD-AF4B-8ED8-50FEA9CA6519}" type="presOf" srcId="{BD347189-C4EA-9A48-92FA-CEF18C7B30EE}" destId="{2FD76CC5-7D56-0D42-9DFD-9C4A22BAF558}" srcOrd="1" destOrd="0" presId="urn:microsoft.com/office/officeart/2005/8/layout/matrix1"/>
    <dgm:cxn modelId="{E5FF479D-150A-D54C-961C-9EA8938AE583}" type="presOf" srcId="{095BA108-4CCB-7049-9359-97A0D441EC7C}" destId="{DF11AB06-0F91-BE47-B09D-6B5C04D17B5D}" srcOrd="0" destOrd="0" presId="urn:microsoft.com/office/officeart/2005/8/layout/matrix1"/>
    <dgm:cxn modelId="{6F2F6711-F264-174E-9633-7B75A9180F09}" type="presOf" srcId="{49E810E4-8A33-724F-B113-3E1698525A77}" destId="{556D906E-2783-A049-A8AB-ED4914C48EDF}" srcOrd="1" destOrd="0" presId="urn:microsoft.com/office/officeart/2005/8/layout/matrix1"/>
    <dgm:cxn modelId="{84B93A97-21F1-FF4B-A78A-AAE8354B87B7}" srcId="{282781E0-F280-494B-AF8B-2A21C99C07F0}" destId="{49E810E4-8A33-724F-B113-3E1698525A77}" srcOrd="2" destOrd="0" parTransId="{CDFE484F-C4A1-AC41-848E-055A3644CD8D}" sibTransId="{051C938D-C261-DA4B-B7E6-736D475BBD2B}"/>
    <dgm:cxn modelId="{1FC96073-D2FB-D149-A5F9-16E560ACD654}" type="presOf" srcId="{282781E0-F280-494B-AF8B-2A21C99C07F0}" destId="{98BB7823-018C-8C4E-816C-73EBD985C4E7}" srcOrd="0" destOrd="0" presId="urn:microsoft.com/office/officeart/2005/8/layout/matrix1"/>
    <dgm:cxn modelId="{69A248A9-35D0-5F4F-A3E5-04338FCCE9D2}" srcId="{282781E0-F280-494B-AF8B-2A21C99C07F0}" destId="{A79A3A7B-622C-8B46-A9DB-43195DB4569D}" srcOrd="0" destOrd="0" parTransId="{59671CE4-7AC1-1C41-9A65-803B295D8002}" sibTransId="{A415AC89-5AD0-844C-AB58-5D81CDBF9E54}"/>
    <dgm:cxn modelId="{862050F5-7B83-7246-A5DA-34706C0A3690}" type="presOf" srcId="{A79A3A7B-622C-8B46-A9DB-43195DB4569D}" destId="{E0BDB10B-52A3-4344-8F93-B1A173EE3D6D}" srcOrd="0" destOrd="0" presId="urn:microsoft.com/office/officeart/2005/8/layout/matrix1"/>
    <dgm:cxn modelId="{F4446110-0EE6-074A-9E9D-6B3AF6A066EB}" type="presParOf" srcId="{5F8A3E03-6500-6049-B383-9F783022567C}" destId="{B6FCCD20-B8DF-E543-805E-2057E0C64F4A}" srcOrd="0" destOrd="0" presId="urn:microsoft.com/office/officeart/2005/8/layout/matrix1"/>
    <dgm:cxn modelId="{DC634A18-C664-0D45-8BCC-DE550CA4FB8B}" type="presParOf" srcId="{B6FCCD20-B8DF-E543-805E-2057E0C64F4A}" destId="{E0BDB10B-52A3-4344-8F93-B1A173EE3D6D}" srcOrd="0" destOrd="0" presId="urn:microsoft.com/office/officeart/2005/8/layout/matrix1"/>
    <dgm:cxn modelId="{5D10F20A-EFE8-5949-83F4-D0051D053230}" type="presParOf" srcId="{B6FCCD20-B8DF-E543-805E-2057E0C64F4A}" destId="{57ECEA3B-8843-7B48-B484-88C72E531F07}" srcOrd="1" destOrd="0" presId="urn:microsoft.com/office/officeart/2005/8/layout/matrix1"/>
    <dgm:cxn modelId="{CF5ECFE8-7401-1B4B-98FE-CD3351C1630A}" type="presParOf" srcId="{B6FCCD20-B8DF-E543-805E-2057E0C64F4A}" destId="{DF11AB06-0F91-BE47-B09D-6B5C04D17B5D}" srcOrd="2" destOrd="0" presId="urn:microsoft.com/office/officeart/2005/8/layout/matrix1"/>
    <dgm:cxn modelId="{12AF2731-E5FB-CC4E-A3FF-DA404AC09101}" type="presParOf" srcId="{B6FCCD20-B8DF-E543-805E-2057E0C64F4A}" destId="{59D00C9D-A7AF-8D41-A8C1-4A446AB6BA98}" srcOrd="3" destOrd="0" presId="urn:microsoft.com/office/officeart/2005/8/layout/matrix1"/>
    <dgm:cxn modelId="{33DC2C55-0B5F-B642-AFAF-DC4D8FD55DFA}" type="presParOf" srcId="{B6FCCD20-B8DF-E543-805E-2057E0C64F4A}" destId="{AF7F472F-85EC-C44B-9909-087C03EE86A9}" srcOrd="4" destOrd="0" presId="urn:microsoft.com/office/officeart/2005/8/layout/matrix1"/>
    <dgm:cxn modelId="{C4395C85-A0EA-6D47-935D-4405D420B301}" type="presParOf" srcId="{B6FCCD20-B8DF-E543-805E-2057E0C64F4A}" destId="{556D906E-2783-A049-A8AB-ED4914C48EDF}" srcOrd="5" destOrd="0" presId="urn:microsoft.com/office/officeart/2005/8/layout/matrix1"/>
    <dgm:cxn modelId="{42481A44-CA58-0045-B66B-AABF236B1D43}" type="presParOf" srcId="{B6FCCD20-B8DF-E543-805E-2057E0C64F4A}" destId="{C69B31AC-8338-4548-81B1-5A36339EFCBC}" srcOrd="6" destOrd="0" presId="urn:microsoft.com/office/officeart/2005/8/layout/matrix1"/>
    <dgm:cxn modelId="{BAB1C157-D134-6746-97F9-F74A950CB1CA}" type="presParOf" srcId="{B6FCCD20-B8DF-E543-805E-2057E0C64F4A}" destId="{2FD76CC5-7D56-0D42-9DFD-9C4A22BAF558}" srcOrd="7" destOrd="0" presId="urn:microsoft.com/office/officeart/2005/8/layout/matrix1"/>
    <dgm:cxn modelId="{51AB64BA-7C9A-4440-955B-AAB30069C1EE}" type="presParOf" srcId="{5F8A3E03-6500-6049-B383-9F783022567C}" destId="{98BB7823-018C-8C4E-816C-73EBD985C4E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BDB10B-52A3-4344-8F93-B1A173EE3D6D}">
      <dsp:nvSpPr>
        <dsp:cNvPr id="0" name=""/>
        <dsp:cNvSpPr/>
      </dsp:nvSpPr>
      <dsp:spPr>
        <a:xfrm rot="16200000">
          <a:off x="605407" y="-605407"/>
          <a:ext cx="3085903" cy="429671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Strongly Agree</a:t>
          </a:r>
          <a:endParaRPr lang="en-US" sz="4300" kern="1200" dirty="0"/>
        </a:p>
      </dsp:txBody>
      <dsp:txXfrm rot="16200000">
        <a:off x="991145" y="-991145"/>
        <a:ext cx="2314427" cy="4296718"/>
      </dsp:txXfrm>
    </dsp:sp>
    <dsp:sp modelId="{DF11AB06-0F91-BE47-B09D-6B5C04D17B5D}">
      <dsp:nvSpPr>
        <dsp:cNvPr id="0" name=""/>
        <dsp:cNvSpPr/>
      </dsp:nvSpPr>
      <dsp:spPr>
        <a:xfrm>
          <a:off x="4296718" y="0"/>
          <a:ext cx="4296718" cy="308590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Agree</a:t>
          </a:r>
          <a:endParaRPr lang="en-US" sz="5400" kern="1200" dirty="0"/>
        </a:p>
      </dsp:txBody>
      <dsp:txXfrm>
        <a:off x="4296718" y="0"/>
        <a:ext cx="4296718" cy="2314427"/>
      </dsp:txXfrm>
    </dsp:sp>
    <dsp:sp modelId="{AF7F472F-85EC-C44B-9909-087C03EE86A9}">
      <dsp:nvSpPr>
        <dsp:cNvPr id="0" name=""/>
        <dsp:cNvSpPr/>
      </dsp:nvSpPr>
      <dsp:spPr>
        <a:xfrm rot="10800000">
          <a:off x="0" y="3085903"/>
          <a:ext cx="4296718" cy="308590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Strongly Disagree</a:t>
          </a:r>
          <a:endParaRPr lang="en-US" sz="3800" kern="1200" dirty="0"/>
        </a:p>
      </dsp:txBody>
      <dsp:txXfrm rot="10800000">
        <a:off x="0" y="3857378"/>
        <a:ext cx="4296718" cy="2314427"/>
      </dsp:txXfrm>
    </dsp:sp>
    <dsp:sp modelId="{C69B31AC-8338-4548-81B1-5A36339EFCBC}">
      <dsp:nvSpPr>
        <dsp:cNvPr id="0" name=""/>
        <dsp:cNvSpPr/>
      </dsp:nvSpPr>
      <dsp:spPr>
        <a:xfrm rot="5400000">
          <a:off x="4902125" y="2480495"/>
          <a:ext cx="3085903" cy="429671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Disagree</a:t>
          </a:r>
          <a:endParaRPr lang="en-US" sz="4600" kern="1200" dirty="0"/>
        </a:p>
      </dsp:txBody>
      <dsp:txXfrm rot="5400000">
        <a:off x="5287863" y="2866233"/>
        <a:ext cx="2314427" cy="4296718"/>
      </dsp:txXfrm>
    </dsp:sp>
    <dsp:sp modelId="{98BB7823-018C-8C4E-816C-73EBD985C4E7}">
      <dsp:nvSpPr>
        <dsp:cNvPr id="0" name=""/>
        <dsp:cNvSpPr/>
      </dsp:nvSpPr>
      <dsp:spPr>
        <a:xfrm>
          <a:off x="1689735" y="1752877"/>
          <a:ext cx="5213964" cy="266605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Directions</a:t>
          </a:r>
          <a:r>
            <a:rPr lang="en-US" sz="2300" kern="1200" dirty="0" smtClean="0"/>
            <a:t>:  Read the following statements and rate your level of agreement from Strongly Agree to Strongly Disagree.  Prepare to discuss you answer by writing a brief explanation of your opinion on the lines which follow.  </a:t>
          </a:r>
          <a:endParaRPr lang="en-US" sz="2300" kern="1200" dirty="0"/>
        </a:p>
      </dsp:txBody>
      <dsp:txXfrm>
        <a:off x="1689735" y="1752877"/>
        <a:ext cx="5213964" cy="26660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BDB10B-52A3-4344-8F93-B1A173EE3D6D}">
      <dsp:nvSpPr>
        <dsp:cNvPr id="0" name=""/>
        <dsp:cNvSpPr/>
      </dsp:nvSpPr>
      <dsp:spPr>
        <a:xfrm rot="16200000">
          <a:off x="605407" y="-605407"/>
          <a:ext cx="3085903" cy="429671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Strongly Agree</a:t>
          </a:r>
          <a:endParaRPr lang="en-US" sz="4300" kern="1200" dirty="0"/>
        </a:p>
      </dsp:txBody>
      <dsp:txXfrm rot="16200000">
        <a:off x="991145" y="-991145"/>
        <a:ext cx="2314427" cy="4296718"/>
      </dsp:txXfrm>
    </dsp:sp>
    <dsp:sp modelId="{DF11AB06-0F91-BE47-B09D-6B5C04D17B5D}">
      <dsp:nvSpPr>
        <dsp:cNvPr id="0" name=""/>
        <dsp:cNvSpPr/>
      </dsp:nvSpPr>
      <dsp:spPr>
        <a:xfrm>
          <a:off x="4296718" y="0"/>
          <a:ext cx="4296718" cy="308590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Agree</a:t>
          </a:r>
          <a:endParaRPr lang="en-US" sz="5400" kern="1200" dirty="0"/>
        </a:p>
      </dsp:txBody>
      <dsp:txXfrm>
        <a:off x="4296718" y="0"/>
        <a:ext cx="4296718" cy="2314427"/>
      </dsp:txXfrm>
    </dsp:sp>
    <dsp:sp modelId="{AF7F472F-85EC-C44B-9909-087C03EE86A9}">
      <dsp:nvSpPr>
        <dsp:cNvPr id="0" name=""/>
        <dsp:cNvSpPr/>
      </dsp:nvSpPr>
      <dsp:spPr>
        <a:xfrm rot="10800000">
          <a:off x="0" y="3085903"/>
          <a:ext cx="4296718" cy="308590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Strongly Disagree</a:t>
          </a:r>
          <a:endParaRPr lang="en-US" sz="3800" kern="1200" dirty="0"/>
        </a:p>
      </dsp:txBody>
      <dsp:txXfrm rot="10800000">
        <a:off x="0" y="3857378"/>
        <a:ext cx="4296718" cy="2314427"/>
      </dsp:txXfrm>
    </dsp:sp>
    <dsp:sp modelId="{C69B31AC-8338-4548-81B1-5A36339EFCBC}">
      <dsp:nvSpPr>
        <dsp:cNvPr id="0" name=""/>
        <dsp:cNvSpPr/>
      </dsp:nvSpPr>
      <dsp:spPr>
        <a:xfrm rot="5400000">
          <a:off x="4902125" y="2480495"/>
          <a:ext cx="3085903" cy="429671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Disagree</a:t>
          </a:r>
          <a:endParaRPr lang="en-US" sz="4600" kern="1200" dirty="0"/>
        </a:p>
      </dsp:txBody>
      <dsp:txXfrm rot="5400000">
        <a:off x="5287863" y="2866233"/>
        <a:ext cx="2314427" cy="4296718"/>
      </dsp:txXfrm>
    </dsp:sp>
    <dsp:sp modelId="{98BB7823-018C-8C4E-816C-73EBD985C4E7}">
      <dsp:nvSpPr>
        <dsp:cNvPr id="0" name=""/>
        <dsp:cNvSpPr/>
      </dsp:nvSpPr>
      <dsp:spPr>
        <a:xfrm>
          <a:off x="1689735" y="1752877"/>
          <a:ext cx="5213964" cy="266605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Liberty is the most important value we hold as a nation.</a:t>
          </a:r>
          <a:endParaRPr lang="en-US" sz="4500" kern="1200" dirty="0"/>
        </a:p>
      </dsp:txBody>
      <dsp:txXfrm>
        <a:off x="1689735" y="1752877"/>
        <a:ext cx="5213964" cy="26660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BDB10B-52A3-4344-8F93-B1A173EE3D6D}">
      <dsp:nvSpPr>
        <dsp:cNvPr id="0" name=""/>
        <dsp:cNvSpPr/>
      </dsp:nvSpPr>
      <dsp:spPr>
        <a:xfrm rot="16200000">
          <a:off x="605407" y="-605407"/>
          <a:ext cx="3085903" cy="429671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Strongly Agree</a:t>
          </a:r>
          <a:endParaRPr lang="en-US" sz="4300" kern="1200" dirty="0"/>
        </a:p>
      </dsp:txBody>
      <dsp:txXfrm rot="16200000">
        <a:off x="991145" y="-991145"/>
        <a:ext cx="2314427" cy="4296718"/>
      </dsp:txXfrm>
    </dsp:sp>
    <dsp:sp modelId="{DF11AB06-0F91-BE47-B09D-6B5C04D17B5D}">
      <dsp:nvSpPr>
        <dsp:cNvPr id="0" name=""/>
        <dsp:cNvSpPr/>
      </dsp:nvSpPr>
      <dsp:spPr>
        <a:xfrm>
          <a:off x="4296718" y="0"/>
          <a:ext cx="4296718" cy="308590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Agree</a:t>
          </a:r>
          <a:endParaRPr lang="en-US" sz="5400" kern="1200" dirty="0"/>
        </a:p>
      </dsp:txBody>
      <dsp:txXfrm>
        <a:off x="4296718" y="0"/>
        <a:ext cx="4296718" cy="2314427"/>
      </dsp:txXfrm>
    </dsp:sp>
    <dsp:sp modelId="{AF7F472F-85EC-C44B-9909-087C03EE86A9}">
      <dsp:nvSpPr>
        <dsp:cNvPr id="0" name=""/>
        <dsp:cNvSpPr/>
      </dsp:nvSpPr>
      <dsp:spPr>
        <a:xfrm rot="10800000">
          <a:off x="0" y="3085903"/>
          <a:ext cx="4296718" cy="308590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Strongly Disagree</a:t>
          </a:r>
          <a:endParaRPr lang="en-US" sz="3800" kern="1200" dirty="0"/>
        </a:p>
      </dsp:txBody>
      <dsp:txXfrm rot="10800000">
        <a:off x="0" y="3857378"/>
        <a:ext cx="4296718" cy="2314427"/>
      </dsp:txXfrm>
    </dsp:sp>
    <dsp:sp modelId="{C69B31AC-8338-4548-81B1-5A36339EFCBC}">
      <dsp:nvSpPr>
        <dsp:cNvPr id="0" name=""/>
        <dsp:cNvSpPr/>
      </dsp:nvSpPr>
      <dsp:spPr>
        <a:xfrm rot="5400000">
          <a:off x="4902125" y="2480495"/>
          <a:ext cx="3085903" cy="429671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Disagree</a:t>
          </a:r>
          <a:endParaRPr lang="en-US" sz="4600" kern="1200" dirty="0"/>
        </a:p>
      </dsp:txBody>
      <dsp:txXfrm rot="5400000">
        <a:off x="5287863" y="2866233"/>
        <a:ext cx="2314427" cy="4296718"/>
      </dsp:txXfrm>
    </dsp:sp>
    <dsp:sp modelId="{98BB7823-018C-8C4E-816C-73EBD985C4E7}">
      <dsp:nvSpPr>
        <dsp:cNvPr id="0" name=""/>
        <dsp:cNvSpPr/>
      </dsp:nvSpPr>
      <dsp:spPr>
        <a:xfrm>
          <a:off x="1689735" y="1752877"/>
          <a:ext cx="5213964" cy="266605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Although most people believe in the ideals expressed by Henry, few people are willing to make the sacrifices and invest the work it requires.  </a:t>
          </a:r>
          <a:endParaRPr lang="en-US" sz="3000" kern="1200" dirty="0"/>
        </a:p>
      </dsp:txBody>
      <dsp:txXfrm>
        <a:off x="1689735" y="1752877"/>
        <a:ext cx="5213964" cy="26660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BDB10B-52A3-4344-8F93-B1A173EE3D6D}">
      <dsp:nvSpPr>
        <dsp:cNvPr id="0" name=""/>
        <dsp:cNvSpPr/>
      </dsp:nvSpPr>
      <dsp:spPr>
        <a:xfrm rot="16200000">
          <a:off x="605407" y="-605407"/>
          <a:ext cx="3085903" cy="429671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Strongly Agree</a:t>
          </a:r>
          <a:endParaRPr lang="en-US" sz="4300" kern="1200" dirty="0"/>
        </a:p>
      </dsp:txBody>
      <dsp:txXfrm rot="16200000">
        <a:off x="991145" y="-991145"/>
        <a:ext cx="2314427" cy="4296718"/>
      </dsp:txXfrm>
    </dsp:sp>
    <dsp:sp modelId="{DF11AB06-0F91-BE47-B09D-6B5C04D17B5D}">
      <dsp:nvSpPr>
        <dsp:cNvPr id="0" name=""/>
        <dsp:cNvSpPr/>
      </dsp:nvSpPr>
      <dsp:spPr>
        <a:xfrm>
          <a:off x="4296718" y="0"/>
          <a:ext cx="4296718" cy="308590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Agree</a:t>
          </a:r>
          <a:endParaRPr lang="en-US" sz="5400" kern="1200" dirty="0"/>
        </a:p>
      </dsp:txBody>
      <dsp:txXfrm>
        <a:off x="4296718" y="0"/>
        <a:ext cx="4296718" cy="2314427"/>
      </dsp:txXfrm>
    </dsp:sp>
    <dsp:sp modelId="{AF7F472F-85EC-C44B-9909-087C03EE86A9}">
      <dsp:nvSpPr>
        <dsp:cNvPr id="0" name=""/>
        <dsp:cNvSpPr/>
      </dsp:nvSpPr>
      <dsp:spPr>
        <a:xfrm rot="10800000">
          <a:off x="0" y="3085903"/>
          <a:ext cx="4296718" cy="308590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Strongly Disagree</a:t>
          </a:r>
          <a:endParaRPr lang="en-US" sz="3800" kern="1200" dirty="0"/>
        </a:p>
      </dsp:txBody>
      <dsp:txXfrm rot="10800000">
        <a:off x="0" y="3857378"/>
        <a:ext cx="4296718" cy="2314427"/>
      </dsp:txXfrm>
    </dsp:sp>
    <dsp:sp modelId="{C69B31AC-8338-4548-81B1-5A36339EFCBC}">
      <dsp:nvSpPr>
        <dsp:cNvPr id="0" name=""/>
        <dsp:cNvSpPr/>
      </dsp:nvSpPr>
      <dsp:spPr>
        <a:xfrm rot="5400000">
          <a:off x="4902125" y="2480495"/>
          <a:ext cx="3085903" cy="429671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Disagree</a:t>
          </a:r>
          <a:endParaRPr lang="en-US" sz="4600" kern="1200" dirty="0"/>
        </a:p>
      </dsp:txBody>
      <dsp:txXfrm rot="5400000">
        <a:off x="5287863" y="2866233"/>
        <a:ext cx="2314427" cy="4296718"/>
      </dsp:txXfrm>
    </dsp:sp>
    <dsp:sp modelId="{98BB7823-018C-8C4E-816C-73EBD985C4E7}">
      <dsp:nvSpPr>
        <dsp:cNvPr id="0" name=""/>
        <dsp:cNvSpPr/>
      </dsp:nvSpPr>
      <dsp:spPr>
        <a:xfrm>
          <a:off x="1689735" y="1752877"/>
          <a:ext cx="5213964" cy="266605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There is no such thing as too much liberty or freedom.</a:t>
          </a:r>
          <a:endParaRPr lang="en-US" sz="4700" kern="1200" dirty="0"/>
        </a:p>
      </dsp:txBody>
      <dsp:txXfrm>
        <a:off x="1689735" y="1752877"/>
        <a:ext cx="5213964" cy="26660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BDB10B-52A3-4344-8F93-B1A173EE3D6D}">
      <dsp:nvSpPr>
        <dsp:cNvPr id="0" name=""/>
        <dsp:cNvSpPr/>
      </dsp:nvSpPr>
      <dsp:spPr>
        <a:xfrm rot="16200000">
          <a:off x="605407" y="-605407"/>
          <a:ext cx="3085903" cy="429671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Strongly Agree</a:t>
          </a:r>
          <a:endParaRPr lang="en-US" sz="4300" kern="1200" dirty="0"/>
        </a:p>
      </dsp:txBody>
      <dsp:txXfrm rot="16200000">
        <a:off x="991145" y="-991145"/>
        <a:ext cx="2314427" cy="4296718"/>
      </dsp:txXfrm>
    </dsp:sp>
    <dsp:sp modelId="{DF11AB06-0F91-BE47-B09D-6B5C04D17B5D}">
      <dsp:nvSpPr>
        <dsp:cNvPr id="0" name=""/>
        <dsp:cNvSpPr/>
      </dsp:nvSpPr>
      <dsp:spPr>
        <a:xfrm>
          <a:off x="4296718" y="0"/>
          <a:ext cx="4296718" cy="308590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Agree</a:t>
          </a:r>
          <a:endParaRPr lang="en-US" sz="5400" kern="1200" dirty="0"/>
        </a:p>
      </dsp:txBody>
      <dsp:txXfrm>
        <a:off x="4296718" y="0"/>
        <a:ext cx="4296718" cy="2314427"/>
      </dsp:txXfrm>
    </dsp:sp>
    <dsp:sp modelId="{AF7F472F-85EC-C44B-9909-087C03EE86A9}">
      <dsp:nvSpPr>
        <dsp:cNvPr id="0" name=""/>
        <dsp:cNvSpPr/>
      </dsp:nvSpPr>
      <dsp:spPr>
        <a:xfrm rot="10800000">
          <a:off x="0" y="3085903"/>
          <a:ext cx="4296718" cy="308590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Strongly Disagree</a:t>
          </a:r>
          <a:endParaRPr lang="en-US" sz="3800" kern="1200" dirty="0"/>
        </a:p>
      </dsp:txBody>
      <dsp:txXfrm rot="10800000">
        <a:off x="0" y="3857378"/>
        <a:ext cx="4296718" cy="2314427"/>
      </dsp:txXfrm>
    </dsp:sp>
    <dsp:sp modelId="{C69B31AC-8338-4548-81B1-5A36339EFCBC}">
      <dsp:nvSpPr>
        <dsp:cNvPr id="0" name=""/>
        <dsp:cNvSpPr/>
      </dsp:nvSpPr>
      <dsp:spPr>
        <a:xfrm rot="5400000">
          <a:off x="4902125" y="2480495"/>
          <a:ext cx="3085903" cy="429671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Disagree</a:t>
          </a:r>
          <a:endParaRPr lang="en-US" sz="4600" kern="1200" dirty="0"/>
        </a:p>
      </dsp:txBody>
      <dsp:txXfrm rot="5400000">
        <a:off x="5287863" y="2866233"/>
        <a:ext cx="2314427" cy="4296718"/>
      </dsp:txXfrm>
    </dsp:sp>
    <dsp:sp modelId="{98BB7823-018C-8C4E-816C-73EBD985C4E7}">
      <dsp:nvSpPr>
        <dsp:cNvPr id="0" name=""/>
        <dsp:cNvSpPr/>
      </dsp:nvSpPr>
      <dsp:spPr>
        <a:xfrm>
          <a:off x="1689735" y="1752877"/>
          <a:ext cx="5213964" cy="266605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Stability and safety is more important to a nation than fighting for freedom.</a:t>
          </a:r>
          <a:endParaRPr lang="en-US" sz="3800" kern="1200" dirty="0"/>
        </a:p>
      </dsp:txBody>
      <dsp:txXfrm>
        <a:off x="1689735" y="1752877"/>
        <a:ext cx="5213964" cy="26660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BDB10B-52A3-4344-8F93-B1A173EE3D6D}">
      <dsp:nvSpPr>
        <dsp:cNvPr id="0" name=""/>
        <dsp:cNvSpPr/>
      </dsp:nvSpPr>
      <dsp:spPr>
        <a:xfrm rot="16200000">
          <a:off x="605407" y="-605407"/>
          <a:ext cx="3085903" cy="429671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Strongly Agree</a:t>
          </a:r>
          <a:endParaRPr lang="en-US" sz="4300" kern="1200" dirty="0"/>
        </a:p>
      </dsp:txBody>
      <dsp:txXfrm rot="16200000">
        <a:off x="991145" y="-991145"/>
        <a:ext cx="2314427" cy="4296718"/>
      </dsp:txXfrm>
    </dsp:sp>
    <dsp:sp modelId="{DF11AB06-0F91-BE47-B09D-6B5C04D17B5D}">
      <dsp:nvSpPr>
        <dsp:cNvPr id="0" name=""/>
        <dsp:cNvSpPr/>
      </dsp:nvSpPr>
      <dsp:spPr>
        <a:xfrm>
          <a:off x="4296718" y="0"/>
          <a:ext cx="4296718" cy="308590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Agree</a:t>
          </a:r>
          <a:endParaRPr lang="en-US" sz="5400" kern="1200" dirty="0"/>
        </a:p>
      </dsp:txBody>
      <dsp:txXfrm>
        <a:off x="4296718" y="0"/>
        <a:ext cx="4296718" cy="2314427"/>
      </dsp:txXfrm>
    </dsp:sp>
    <dsp:sp modelId="{AF7F472F-85EC-C44B-9909-087C03EE86A9}">
      <dsp:nvSpPr>
        <dsp:cNvPr id="0" name=""/>
        <dsp:cNvSpPr/>
      </dsp:nvSpPr>
      <dsp:spPr>
        <a:xfrm rot="10800000">
          <a:off x="0" y="3085903"/>
          <a:ext cx="4296718" cy="308590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Strongly Disagree</a:t>
          </a:r>
          <a:endParaRPr lang="en-US" sz="3800" kern="1200" dirty="0"/>
        </a:p>
      </dsp:txBody>
      <dsp:txXfrm rot="10800000">
        <a:off x="0" y="3857378"/>
        <a:ext cx="4296718" cy="2314427"/>
      </dsp:txXfrm>
    </dsp:sp>
    <dsp:sp modelId="{C69B31AC-8338-4548-81B1-5A36339EFCBC}">
      <dsp:nvSpPr>
        <dsp:cNvPr id="0" name=""/>
        <dsp:cNvSpPr/>
      </dsp:nvSpPr>
      <dsp:spPr>
        <a:xfrm rot="5400000">
          <a:off x="4902125" y="2480495"/>
          <a:ext cx="3085903" cy="429671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Disagree</a:t>
          </a:r>
          <a:endParaRPr lang="en-US" sz="4600" kern="1200" dirty="0"/>
        </a:p>
      </dsp:txBody>
      <dsp:txXfrm rot="5400000">
        <a:off x="5287863" y="2866233"/>
        <a:ext cx="2314427" cy="4296718"/>
      </dsp:txXfrm>
    </dsp:sp>
    <dsp:sp modelId="{98BB7823-018C-8C4E-816C-73EBD985C4E7}">
      <dsp:nvSpPr>
        <dsp:cNvPr id="0" name=""/>
        <dsp:cNvSpPr/>
      </dsp:nvSpPr>
      <dsp:spPr>
        <a:xfrm>
          <a:off x="1689735" y="1752877"/>
          <a:ext cx="5213964" cy="266605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Patrick Henry’s ideas of valuing liberty above life are still relevant and important today. </a:t>
          </a:r>
          <a:endParaRPr lang="en-US" sz="3800" kern="1200" dirty="0"/>
        </a:p>
      </dsp:txBody>
      <dsp:txXfrm>
        <a:off x="1689735" y="1752877"/>
        <a:ext cx="5213964" cy="2666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85CB8-F662-EF49-8ED3-99A60BE7E622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5FFD8-C764-4046-913A-D1CC9509C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B7421-43E2-4049-ABBF-8DE9E1C5E506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04B05-1E1C-2249-AA23-EBCAF4D37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A99C1-FB5D-1440-8BC6-B6497F387A8F}" type="slidenum">
              <a:rPr lang="en-US"/>
              <a:pPr/>
              <a:t>10</a:t>
            </a:fld>
            <a:endParaRPr lang="en-US"/>
          </a:p>
        </p:txBody>
      </p:sp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917E1D48-E7CE-8344-AE47-B32F12ABAA59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B7F97-A3A2-9F49-954D-14C029CADCE4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7683E-0FAC-7C40-ACD9-8E8BD5A8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876132" y="1836236"/>
            <a:ext cx="3958921" cy="3298813"/>
          </a:xfrm>
        </p:spPr>
        <p:txBody>
          <a:bodyPr>
            <a:noAutofit/>
          </a:bodyPr>
          <a:lstStyle/>
          <a:p>
            <a:pPr eaLnBrk="1" hangingPunct="1"/>
            <a:r>
              <a:rPr lang="en-US" sz="9200" dirty="0" smtClean="0">
                <a:ea typeface="ＭＳ Ｐゴシック" charset="-128"/>
                <a:cs typeface="ＭＳ Ｐゴシック" charset="-128"/>
              </a:rPr>
              <a:t>FOUR </a:t>
            </a:r>
            <a:r>
              <a:rPr lang="en-US" sz="8100" dirty="0" smtClean="0">
                <a:ea typeface="ＭＳ Ｐゴシック" charset="-128"/>
                <a:cs typeface="ＭＳ Ｐゴシック" charset="-128"/>
              </a:rPr>
              <a:t>SQUARE </a:t>
            </a:r>
            <a:r>
              <a:rPr lang="en-US" sz="5800" dirty="0" smtClean="0">
                <a:ea typeface="ＭＳ Ｐゴシック" charset="-128"/>
                <a:cs typeface="ＭＳ Ｐゴシック" charset="-128"/>
              </a:rPr>
              <a:t>DISCUSSION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63" y="0"/>
            <a:ext cx="4864356" cy="6418247"/>
          </a:xfrm>
          <a:prstGeom prst="ellipse">
            <a:avLst/>
          </a:prstGeom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382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u="sng" dirty="0">
                <a:solidFill>
                  <a:srgbClr val="FFC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Whip Around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600" y="15748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I liked when _______ said __________ because _______________.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An interesting idea _______________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Something I learned from the discussion ______________________.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I still don’t understand _____________.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36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48530" y="377866"/>
          <a:ext cx="8593436" cy="617180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7620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Before we begin: Circle your Mastery Target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4038600" cy="450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05000"/>
            <a:ext cx="44196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48530" y="377866"/>
          <a:ext cx="8593436" cy="617180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48530" y="377866"/>
          <a:ext cx="8593436" cy="617180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48530" y="377866"/>
          <a:ext cx="8593436" cy="617180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48530" y="377866"/>
          <a:ext cx="8593436" cy="617180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48530" y="377866"/>
          <a:ext cx="8593436" cy="617180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7874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After Discussion: Identify the Mastery Level Accomplished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05000"/>
            <a:ext cx="441960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55800"/>
            <a:ext cx="3454400" cy="490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6112</TotalTime>
  <Words>203</Words>
  <Application>Microsoft Macintosh PowerPoint</Application>
  <PresentationFormat>On-screen Show (4:3)</PresentationFormat>
  <Paragraphs>40</Paragraphs>
  <Slides>10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FOUR SQUARE DISCUSSION</vt:lpstr>
      <vt:lpstr>Slide 2</vt:lpstr>
      <vt:lpstr>Before we begin: Circle your Mastery Target</vt:lpstr>
      <vt:lpstr>Slide 4</vt:lpstr>
      <vt:lpstr>Slide 5</vt:lpstr>
      <vt:lpstr>Slide 6</vt:lpstr>
      <vt:lpstr>Slide 7</vt:lpstr>
      <vt:lpstr>Slide 8</vt:lpstr>
      <vt:lpstr>After Discussion: Identify the Mastery Level Accomplished</vt:lpstr>
      <vt:lpstr>Whip Around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Pursuit of Happiness</dc:title>
  <dc:creator>gghs</dc:creator>
  <cp:lastModifiedBy>gghs</cp:lastModifiedBy>
  <cp:revision>37</cp:revision>
  <cp:lastPrinted>2014-05-02T18:32:30Z</cp:lastPrinted>
  <dcterms:created xsi:type="dcterms:W3CDTF">2015-10-16T14:40:28Z</dcterms:created>
  <dcterms:modified xsi:type="dcterms:W3CDTF">2015-10-16T14:49:34Z</dcterms:modified>
</cp:coreProperties>
</file>