
<file path=[Content_Types].xml><?xml version="1.0" encoding="utf-8"?>
<Types xmlns="http://schemas.openxmlformats.org/package/2006/content-types">
  <Override PartName="/ppt/diagrams/layout2.xml" ContentType="application/vnd.openxmlformats-officedocument.drawingml.diagramLayout+xml"/>
  <Override PartName="/ppt/diagrams/data10.xml" ContentType="application/vnd.openxmlformats-officedocument.drawingml.diagramData+xml"/>
  <Override PartName="/ppt/slides/slide14.xml" ContentType="application/vnd.openxmlformats-officedocument.presentationml.slide+xml"/>
  <Override PartName="/ppt/diagrams/colors12.xml" ContentType="application/vnd.openxmlformats-officedocument.drawingml.diagramColors+xml"/>
  <Default Extension="rels" ContentType="application/vnd.openxmlformats-package.relationships+xml"/>
  <Override PartName="/ppt/diagrams/colors8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.xml" ContentType="application/vnd.openxmlformats-officedocument.drawingml.diagramColors+xml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diagrams/drawing7.xml" ContentType="application/vnd.ms-office.drawingml.diagramDrawing+xml"/>
  <Override PartName="/ppt/slides/slide5.xml" ContentType="application/vnd.openxmlformats-officedocument.presentationml.slide+xml"/>
  <Override PartName="/ppt/diagrams/layout8.xml" ContentType="application/vnd.openxmlformats-officedocument.drawingml.diagramLayout+xml"/>
  <Override PartName="/ppt/slideLayouts/slideLayout5.xml" ContentType="application/vnd.openxmlformats-officedocument.presentationml.slideLayout+xml"/>
  <Override PartName="/ppt/diagrams/data4.xml" ContentType="application/vnd.openxmlformats-officedocument.drawingml.diagramData+xml"/>
  <Override PartName="/ppt/diagrams/colors11.xml" ContentType="application/vnd.openxmlformats-officedocument.drawingml.diagramColors+xml"/>
  <Override PartName="/ppt/diagrams/layout1.xml" ContentType="application/vnd.openxmlformats-officedocument.drawingml.diagramLayout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diagrams/colors7.xml" ContentType="application/vnd.openxmlformats-officedocument.drawingml.diagramColors+xml"/>
  <Override PartName="/docProps/core.xml" ContentType="application/vnd.openxmlformats-package.core-properties+xml"/>
  <Override PartName="/ppt/diagrams/quickStyle4.xml" ContentType="application/vnd.openxmlformats-officedocument.drawingml.diagramStyle+xml"/>
  <Override PartName="/ppt/handoutMasters/handoutMaster1.xml" ContentType="application/vnd.openxmlformats-officedocument.presentationml.handoutMaster+xml"/>
  <Override PartName="/ppt/diagrams/drawing6.xml" ContentType="application/vnd.ms-office.drawingml.diagramDrawing+xml"/>
  <Override PartName="/ppt/diagrams/layout12.xml" ContentType="application/vnd.openxmlformats-officedocument.drawingml.diagramLayout+xml"/>
  <Override PartName="/ppt/slides/slide4.xml" ContentType="application/vnd.openxmlformats-officedocument.presentationml.slide+xml"/>
  <Override PartName="/ppt/diagrams/layout7.xml" ContentType="application/vnd.openxmlformats-officedocument.drawingml.diagramLayout+xml"/>
  <Override PartName="/ppt/diagrams/data3.xml" ContentType="application/vnd.openxmlformats-officedocument.drawingml.diagramData+xml"/>
  <Override PartName="/ppt/slideLayouts/slideLayout4.xml" ContentType="application/vnd.openxmlformats-officedocument.presentationml.slideLayout+xml"/>
  <Default Extension="png" ContentType="image/png"/>
  <Override PartName="/ppt/diagrams/colors10.xml" ContentType="application/vnd.openxmlformats-officedocument.drawingml.diagramColors+xml"/>
  <Override PartName="/ppt/diagrams/quickStyle12.xml" ContentType="application/vnd.openxmlformats-officedocument.drawingml.diagramStyle+xml"/>
  <Override PartName="/ppt/slides/slide12.xml" ContentType="application/vnd.openxmlformats-officedocument.presentationml.slide+xml"/>
  <Override PartName="/ppt/diagrams/colors6.xml" ContentType="application/vnd.openxmlformats-officedocument.drawingml.diagramColors+xml"/>
  <Override PartName="/ppt/diagrams/quickStyle3.xml" ContentType="application/vnd.openxmlformats-officedocument.drawingml.diagramStyle+xml"/>
  <Override PartName="/ppt/presProps.xml" ContentType="application/vnd.openxmlformats-officedocument.presentationml.presProps+xml"/>
  <Override PartName="/ppt/slideLayouts/slideLayout14.xml" ContentType="application/vnd.openxmlformats-officedocument.presentationml.slideLayout+xml"/>
  <Override PartName="/ppt/diagrams/drawing5.xml" ContentType="application/vnd.ms-office.drawingml.diagramDrawing+xml"/>
  <Override PartName="/ppt/diagrams/data9.xml" ContentType="application/vnd.openxmlformats-officedocument.drawingml.diagramData+xml"/>
  <Override PartName="/ppt/diagrams/layout11.xml" ContentType="application/vnd.openxmlformats-officedocument.drawingml.diagramLayout+xml"/>
  <Override PartName="/ppt/diagrams/layout6.xml" ContentType="application/vnd.openxmlformats-officedocument.drawingml.diagramLayout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diagrams/data2.xml" ContentType="application/vnd.openxmlformats-officedocument.drawingml.diagramData+xml"/>
  <Override PartName="/ppt/slideLayouts/slideLayout3.xml" ContentType="application/vnd.openxmlformats-officedocument.presentationml.slideLayout+xml"/>
  <Override PartName="/ppt/diagrams/quickStyle11.xml" ContentType="application/vnd.openxmlformats-officedocument.drawingml.diagramStyle+xml"/>
  <Override PartName="/ppt/slides/slide11.xml" ContentType="application/vnd.openxmlformats-officedocument.presentationml.slide+xml"/>
  <Override PartName="/ppt/diagrams/quickStyle9.xml" ContentType="application/vnd.openxmlformats-officedocument.drawingml.diagramStyle+xml"/>
  <Override PartName="/ppt/diagrams/colors5.xml" ContentType="application/vnd.openxmlformats-officedocument.drawingml.diagramColors+xml"/>
  <Override PartName="/ppt/diagrams/quickStyle2.xml" ContentType="application/vnd.openxmlformats-officedocument.drawingml.diagramStyle+xml"/>
  <Override PartName="/ppt/slideLayouts/slideLayout13.xml" ContentType="application/vnd.openxmlformats-officedocument.presentationml.slideLayout+xml"/>
  <Override PartName="/ppt/slides/slide9.xml" ContentType="application/vnd.openxmlformats-officedocument.presentationml.slide+xml"/>
  <Override PartName="/ppt/diagrams/drawing4.xml" ContentType="application/vnd.ms-office.drawingml.diagramDrawing+xml"/>
  <Override PartName="/ppt/slideLayouts/slideLayout9.xml" ContentType="application/vnd.openxmlformats-officedocument.presentationml.slideLayout+xml"/>
  <Override PartName="/ppt/diagrams/data8.xml" ContentType="application/vnd.openxmlformats-officedocument.drawingml.diagramData+xml"/>
  <Override PartName="/ppt/diagrams/layout10.xml" ContentType="application/vnd.openxmlformats-officedocument.drawingml.diagramLayout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diagrams/data1.xml" ContentType="application/vnd.openxmlformats-officedocument.drawingml.diagramData+xml"/>
  <Override PartName="/ppt/diagrams/quickStyle10.xml" ContentType="application/vnd.openxmlformats-officedocument.drawingml.diagramStyle+xml"/>
  <Override PartName="/ppt/slides/slide10.xml" ContentType="application/vnd.openxmlformats-officedocument.presentationml.slide+xml"/>
  <Override PartName="/ppt/diagrams/quickStyle8.xml" ContentType="application/vnd.openxmlformats-officedocument.drawingml.diagramStyle+xml"/>
  <Override PartName="/ppt/diagrams/colors4.xml" ContentType="application/vnd.openxmlformats-officedocument.drawingml.diagramColor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theme/theme3.xml" ContentType="application/vnd.openxmlformats-officedocument.theme+xml"/>
  <Override PartName="/ppt/diagrams/drawing11.xml" ContentType="application/vnd.ms-office.drawingml.diagramDrawing+xml"/>
  <Override PartName="/ppt/slideLayouts/slideLayout12.xml" ContentType="application/vnd.openxmlformats-officedocument.presentationml.slideLayout+xml"/>
  <Override PartName="/ppt/diagrams/drawing3.xml" ContentType="application/vnd.ms-office.drawingml.diagramDrawing+xml"/>
  <Override PartName="/ppt/slides/slide8.xml" ContentType="application/vnd.openxmlformats-officedocument.presentationml.slide+xml"/>
  <Override PartName="/ppt/diagrams/data7.xml" ContentType="application/vnd.openxmlformats-officedocument.drawingml.diagramData+xml"/>
  <Override PartName="/ppt/slideLayouts/slideLayout8.xml" ContentType="application/vnd.openxmlformats-officedocument.presentationml.slideLayout+xml"/>
  <Override PartName="/ppt/diagrams/data12.xml" ContentType="application/vnd.openxmlformats-officedocument.drawingml.diagramData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Default Extension="jpeg" ContentType="image/jpeg"/>
  <Override PartName="/ppt/viewProps.xml" ContentType="application/vnd.openxmlformats-officedocument.presentationml.viewProps+xml"/>
  <Override PartName="/ppt/diagrams/drawing12.xml" ContentType="application/vnd.ms-office.drawingml.diagramDrawing+xml"/>
  <Override PartName="/ppt/diagrams/quickStyle7.xml" ContentType="application/vnd.openxmlformats-officedocument.drawingml.diagramStyle+xml"/>
  <Override PartName="/ppt/diagrams/colors3.xml" ContentType="application/vnd.openxmlformats-officedocument.drawingml.diagramColors+xml"/>
  <Override PartName="/ppt/theme/theme2.xml" ContentType="application/vnd.openxmlformats-officedocument.theme+xml"/>
  <Override PartName="/ppt/diagrams/drawing9.xml" ContentType="application/vnd.ms-office.drawingml.diagramDrawing+xml"/>
  <Override PartName="/ppt/diagrams/drawing10.xml" ContentType="application/vnd.ms-office.drawingml.diagramDrawing+xml"/>
  <Override PartName="/ppt/slideLayouts/slideLayout11.xml" ContentType="application/vnd.openxmlformats-officedocument.presentationml.slideLayout+xml"/>
  <Override PartName="/ppt/diagrams/drawing2.xml" ContentType="application/vnd.ms-office.drawingml.diagramDrawing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data6.xml" ContentType="application/vnd.openxmlformats-officedocument.drawingml.diagramData+xml"/>
  <Override PartName="/ppt/diagrams/data11.xml" ContentType="application/vnd.openxmlformats-officedocument.drawingml.diagramData+xml"/>
  <Override PartName="/ppt/diagrams/layout3.xml" ContentType="application/vnd.openxmlformats-officedocument.drawingml.diagram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diagrams/colors9.xml" ContentType="application/vnd.openxmlformats-officedocument.drawingml.diagramColors+xml"/>
  <Override PartName="/ppt/diagrams/quickStyle6.xml" ContentType="application/vnd.openxmlformats-officedocument.drawingml.diagramStyle+xml"/>
  <Override PartName="/ppt/diagrams/colors2.xml" ContentType="application/vnd.openxmlformats-officedocument.drawingml.diagramColors+xml"/>
  <Override PartName="/ppt/theme/theme1.xml" ContentType="application/vnd.openxmlformats-officedocument.theme+xml"/>
  <Override PartName="/ppt/diagrams/drawing8.xml" ContentType="application/vnd.ms-office.drawingml.diagramDrawing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6.xml" ContentType="application/vnd.openxmlformats-officedocument.presentationml.slide+xml"/>
  <Override PartName="/ppt/diagrams/drawing1.xml" ContentType="application/vnd.ms-office.drawingml.diagramDrawing+xml"/>
  <Override PartName="/ppt/slideLayouts/slideLayout6.xml" ContentType="application/vnd.openxmlformats-officedocument.presentationml.slideLayout+xml"/>
  <Override PartName="/ppt/diagrams/data5.xml" ContentType="application/vnd.openxmlformats-officedocument.drawingml.diagramData+xml"/>
  <Override PartName="/ppt/diagrams/layout9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94" r:id="rId4"/>
    <p:sldId id="302" r:id="rId5"/>
    <p:sldId id="274" r:id="rId6"/>
    <p:sldId id="303" r:id="rId7"/>
    <p:sldId id="304" r:id="rId8"/>
    <p:sldId id="312" r:id="rId9"/>
    <p:sldId id="313" r:id="rId10"/>
    <p:sldId id="31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210" autoAdjust="0"/>
    <p:restoredTop sz="94660"/>
  </p:normalViewPr>
  <p:slideViewPr>
    <p:cSldViewPr snapToGrid="0" snapToObjects="1">
      <p:cViewPr varScale="1">
        <p:scale>
          <a:sx n="137" d="100"/>
          <a:sy n="137" d="100"/>
        </p:scale>
        <p:origin x="-1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F4C526B0-5811-5F45-916F-05820CD56D76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7FFD0A08-3366-5744-8C56-6B600AC3090B}" type="parTrans" cxnId="{593E30DE-3C1C-5E4E-947E-A5F19C787851}">
      <dgm:prSet/>
      <dgm:spPr/>
      <dgm:t>
        <a:bodyPr/>
        <a:lstStyle/>
        <a:p>
          <a:endParaRPr lang="en-US"/>
        </a:p>
      </dgm:t>
    </dgm:pt>
    <dgm:pt modelId="{1D1DB13C-E26A-A94B-BFD2-4DE48BBCAE93}" type="sibTrans" cxnId="{593E30DE-3C1C-5E4E-947E-A5F19C787851}">
      <dgm:prSet/>
      <dgm:spPr/>
      <dgm:t>
        <a:bodyPr/>
        <a:lstStyle/>
        <a:p>
          <a:endParaRPr lang="en-US"/>
        </a:p>
      </dgm:t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993F3044-C948-9F4C-B9F9-A54F6AE6163F}" type="pres">
      <dgm:prSet presAssocID="{36CDF639-A600-6340-BD54-38B782D9C06D}" presName="sibTrans" presStyleCnt="0"/>
      <dgm:spPr/>
    </dgm:pt>
    <dgm:pt modelId="{C82EC386-E388-D84A-9EC4-9ED01D70028E}" type="pres">
      <dgm:prSet presAssocID="{F4C526B0-5811-5F45-916F-05820CD56D76}" presName="node" presStyleLbl="node1" presStyleIdx="11" presStyleCnt="12">
        <dgm:presLayoutVars>
          <dgm:bulletEnabled val="1"/>
        </dgm:presLayoutVars>
      </dgm:prSet>
      <dgm:spPr/>
    </dgm:pt>
  </dgm:ptLst>
  <dgm:cxnLst>
    <dgm:cxn modelId="{0BB3430C-85E1-4944-A638-DBAB6E56059B}" type="presOf" srcId="{113C2E58-CE44-A244-8D83-CBAF15B17EDB}" destId="{8D3F01CD-4B82-5349-A299-C7E338514574}" srcOrd="0" destOrd="0" presId="urn:microsoft.com/office/officeart/2005/8/layout/default"/>
    <dgm:cxn modelId="{366B1640-DAEF-EF42-84AE-507006CE40FD}" type="presOf" srcId="{EC9874BB-59E1-BF45-B802-8B99A3536CD5}" destId="{70B66313-D6A9-0145-89EB-D612207C652A}" srcOrd="0" destOrd="0" presId="urn:microsoft.com/office/officeart/2005/8/layout/default"/>
    <dgm:cxn modelId="{90B6EF62-4C9E-9D47-A406-078440C8D65C}" type="presOf" srcId="{B491613A-9C1E-FC41-9DB5-F7EA30B297D5}" destId="{E67468B4-46C2-7C4D-9FEF-BECAD0ADA017}" srcOrd="0" destOrd="0" presId="urn:microsoft.com/office/officeart/2005/8/layout/default"/>
    <dgm:cxn modelId="{6953AD51-C19A-424D-B84C-E22B71846D38}" type="presOf" srcId="{5C2F6F5A-9D6E-D24B-9AA5-76E13692C468}" destId="{A8B58E59-A839-8E42-946C-869799BC1FE5}" srcOrd="0" destOrd="0" presId="urn:microsoft.com/office/officeart/2005/8/layout/default"/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A75DE024-706C-7F45-9F20-4D2B9EA14CD2}" type="presOf" srcId="{872285AE-B6B1-684D-B9B9-334E858C3764}" destId="{C20128CB-3F55-3E4E-B893-7BFFAFC2E59F}" srcOrd="0" destOrd="0" presId="urn:microsoft.com/office/officeart/2005/8/layout/default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593E30DE-3C1C-5E4E-947E-A5F19C787851}" srcId="{3DE34F04-5959-FD4E-96CC-EC47E7844A8A}" destId="{F4C526B0-5811-5F45-916F-05820CD56D76}" srcOrd="11" destOrd="0" parTransId="{7FFD0A08-3366-5744-8C56-6B600AC3090B}" sibTransId="{1D1DB13C-E26A-A94B-BFD2-4DE48BBCAE93}"/>
    <dgm:cxn modelId="{48F873BA-1070-3A44-8707-7663D59A7623}" type="presOf" srcId="{298B8AE2-3E95-8E4E-88B8-876A9306917B}" destId="{FC6B1046-BCA5-A94A-9F3C-3A116B111155}" srcOrd="0" destOrd="0" presId="urn:microsoft.com/office/officeart/2005/8/layout/default"/>
    <dgm:cxn modelId="{622F2710-F20E-A64D-B51A-240DB1EDA78E}" type="presOf" srcId="{ABF36D13-E193-F849-B675-26F7EDBF898A}" destId="{75C6D346-FC2F-FB41-8E8F-09A7C67453C6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DCDF9F83-ACE8-C844-BB26-19A07EA850C8}" type="presOf" srcId="{3DE34F04-5959-FD4E-96CC-EC47E7844A8A}" destId="{34D8E511-4532-E74A-B878-2C0DB38B54FF}" srcOrd="0" destOrd="0" presId="urn:microsoft.com/office/officeart/2005/8/layout/default"/>
    <dgm:cxn modelId="{B4077C86-1575-A74B-957D-7C8DEC0B0D20}" type="presOf" srcId="{51FCD0A3-B4F1-7C4E-B25E-D2F214621672}" destId="{C5BE8E74-41DA-5B4F-8350-E55828F38F27}" srcOrd="0" destOrd="0" presId="urn:microsoft.com/office/officeart/2005/8/layout/default"/>
    <dgm:cxn modelId="{33BCDE25-E211-FF44-AC95-E2A32AB52861}" type="presOf" srcId="{EBA7DD9D-8087-6D4B-AF80-B3529127CE02}" destId="{C9CE3795-26E6-0C4C-B72D-4ED41D6919A4}" srcOrd="0" destOrd="0" presId="urn:microsoft.com/office/officeart/2005/8/layout/default"/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8E969BED-80AC-E848-AB43-90628860D8F0}" type="presOf" srcId="{9CF020FB-4E16-A047-951F-8F5A6119F127}" destId="{458EF3FD-6CB1-C74C-B2E6-44FE42E452BC}" srcOrd="0" destOrd="0" presId="urn:microsoft.com/office/officeart/2005/8/layout/default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BA3A5B54-436A-5D4E-8970-A4F7F4D8A022}" type="presOf" srcId="{F4C526B0-5811-5F45-916F-05820CD56D76}" destId="{C82EC386-E388-D84A-9EC4-9ED01D70028E}" srcOrd="0" destOrd="0" presId="urn:microsoft.com/office/officeart/2005/8/layout/default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46158FD1-7DC9-5942-8BBA-6ADFA2EEBF38}" type="presOf" srcId="{A54394E0-BBF8-FE4A-A3C6-7E8BD9E5DDB5}" destId="{1447CB97-75DF-034E-B4AE-DB769A93E177}" srcOrd="0" destOrd="0" presId="urn:microsoft.com/office/officeart/2005/8/layout/default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D9CED032-A5AA-8E42-B3D5-4493AEF12337}" type="presParOf" srcId="{34D8E511-4532-E74A-B878-2C0DB38B54FF}" destId="{A8B58E59-A839-8E42-946C-869799BC1FE5}" srcOrd="0" destOrd="0" presId="urn:microsoft.com/office/officeart/2005/8/layout/default"/>
    <dgm:cxn modelId="{5559128E-2F51-374C-A816-4A880B62A554}" type="presParOf" srcId="{34D8E511-4532-E74A-B878-2C0DB38B54FF}" destId="{44FA8D4B-E42B-0446-857C-E1F0E9C83410}" srcOrd="1" destOrd="0" presId="urn:microsoft.com/office/officeart/2005/8/layout/default"/>
    <dgm:cxn modelId="{C4449DB6-7FCB-8D40-8566-652D6FBE34FE}" type="presParOf" srcId="{34D8E511-4532-E74A-B878-2C0DB38B54FF}" destId="{8D3F01CD-4B82-5349-A299-C7E338514574}" srcOrd="2" destOrd="0" presId="urn:microsoft.com/office/officeart/2005/8/layout/default"/>
    <dgm:cxn modelId="{9FBC66B7-4A94-6247-B636-D7DFD8C6CAA1}" type="presParOf" srcId="{34D8E511-4532-E74A-B878-2C0DB38B54FF}" destId="{2FE686BB-3BFD-FA4A-8B15-01B7907956DC}" srcOrd="3" destOrd="0" presId="urn:microsoft.com/office/officeart/2005/8/layout/default"/>
    <dgm:cxn modelId="{79E481C2-38EA-6449-B4B2-1441A2961C17}" type="presParOf" srcId="{34D8E511-4532-E74A-B878-2C0DB38B54FF}" destId="{70B66313-D6A9-0145-89EB-D612207C652A}" srcOrd="4" destOrd="0" presId="urn:microsoft.com/office/officeart/2005/8/layout/default"/>
    <dgm:cxn modelId="{B7964392-E27F-3D4D-ADAA-6CC6D17E1269}" type="presParOf" srcId="{34D8E511-4532-E74A-B878-2C0DB38B54FF}" destId="{181875FC-9B03-304C-B4DC-67A423FEEFD8}" srcOrd="5" destOrd="0" presId="urn:microsoft.com/office/officeart/2005/8/layout/default"/>
    <dgm:cxn modelId="{4889ACC6-F796-DD49-BCF9-AA10E3761FA9}" type="presParOf" srcId="{34D8E511-4532-E74A-B878-2C0DB38B54FF}" destId="{C5BE8E74-41DA-5B4F-8350-E55828F38F27}" srcOrd="6" destOrd="0" presId="urn:microsoft.com/office/officeart/2005/8/layout/default"/>
    <dgm:cxn modelId="{58D8BD49-A0B7-A245-A53D-BE730CDA234F}" type="presParOf" srcId="{34D8E511-4532-E74A-B878-2C0DB38B54FF}" destId="{93CBC9CB-307E-E14C-9257-0BF1C8DB9798}" srcOrd="7" destOrd="0" presId="urn:microsoft.com/office/officeart/2005/8/layout/default"/>
    <dgm:cxn modelId="{C6C1DF34-57BC-494E-BB3F-D892AB56B855}" type="presParOf" srcId="{34D8E511-4532-E74A-B878-2C0DB38B54FF}" destId="{75C6D346-FC2F-FB41-8E8F-09A7C67453C6}" srcOrd="8" destOrd="0" presId="urn:microsoft.com/office/officeart/2005/8/layout/default"/>
    <dgm:cxn modelId="{76B91D05-5659-ED4B-AF20-C368D0822672}" type="presParOf" srcId="{34D8E511-4532-E74A-B878-2C0DB38B54FF}" destId="{81E25330-F997-E042-A675-5AF89AB1D0C8}" srcOrd="9" destOrd="0" presId="urn:microsoft.com/office/officeart/2005/8/layout/default"/>
    <dgm:cxn modelId="{FC19BFA7-14AB-F342-BED2-A8F6B455BF2D}" type="presParOf" srcId="{34D8E511-4532-E74A-B878-2C0DB38B54FF}" destId="{FC6B1046-BCA5-A94A-9F3C-3A116B111155}" srcOrd="10" destOrd="0" presId="urn:microsoft.com/office/officeart/2005/8/layout/default"/>
    <dgm:cxn modelId="{AC7AB8AD-4E24-7B46-B46E-EE7310BCEA2F}" type="presParOf" srcId="{34D8E511-4532-E74A-B878-2C0DB38B54FF}" destId="{F536E5DC-5E85-F749-ABB2-C7C68C93227B}" srcOrd="11" destOrd="0" presId="urn:microsoft.com/office/officeart/2005/8/layout/default"/>
    <dgm:cxn modelId="{331C7965-9724-7348-9DB2-F5A91277441E}" type="presParOf" srcId="{34D8E511-4532-E74A-B878-2C0DB38B54FF}" destId="{458EF3FD-6CB1-C74C-B2E6-44FE42E452BC}" srcOrd="12" destOrd="0" presId="urn:microsoft.com/office/officeart/2005/8/layout/default"/>
    <dgm:cxn modelId="{F32FA1EC-282F-9A4C-99A8-0F0B4A5BF3B2}" type="presParOf" srcId="{34D8E511-4532-E74A-B878-2C0DB38B54FF}" destId="{81557E8D-98CB-DD4F-93D6-CCAF0D2CAA18}" srcOrd="13" destOrd="0" presId="urn:microsoft.com/office/officeart/2005/8/layout/default"/>
    <dgm:cxn modelId="{DDD48EA1-F979-4040-9471-F9C268D9707D}" type="presParOf" srcId="{34D8E511-4532-E74A-B878-2C0DB38B54FF}" destId="{C9CE3795-26E6-0C4C-B72D-4ED41D6919A4}" srcOrd="14" destOrd="0" presId="urn:microsoft.com/office/officeart/2005/8/layout/default"/>
    <dgm:cxn modelId="{4F58B6ED-F601-D645-A367-8BBB753AAB2D}" type="presParOf" srcId="{34D8E511-4532-E74A-B878-2C0DB38B54FF}" destId="{D055168C-A2C7-3449-B834-086D75CC09FD}" srcOrd="15" destOrd="0" presId="urn:microsoft.com/office/officeart/2005/8/layout/default"/>
    <dgm:cxn modelId="{3557471A-82EF-2548-B14E-47F287055FEA}" type="presParOf" srcId="{34D8E511-4532-E74A-B878-2C0DB38B54FF}" destId="{E67468B4-46C2-7C4D-9FEF-BECAD0ADA017}" srcOrd="16" destOrd="0" presId="urn:microsoft.com/office/officeart/2005/8/layout/default"/>
    <dgm:cxn modelId="{ADE1C69E-5619-814C-AD93-F1AAA0F5D7DE}" type="presParOf" srcId="{34D8E511-4532-E74A-B878-2C0DB38B54FF}" destId="{5B4469A0-3010-E24C-82CC-AB37AF165F37}" srcOrd="17" destOrd="0" presId="urn:microsoft.com/office/officeart/2005/8/layout/default"/>
    <dgm:cxn modelId="{67D7F826-080C-034D-9A05-4C79C20C557E}" type="presParOf" srcId="{34D8E511-4532-E74A-B878-2C0DB38B54FF}" destId="{C20128CB-3F55-3E4E-B893-7BFFAFC2E59F}" srcOrd="18" destOrd="0" presId="urn:microsoft.com/office/officeart/2005/8/layout/default"/>
    <dgm:cxn modelId="{1C64330C-5358-E449-B276-41560E6AE2A6}" type="presParOf" srcId="{34D8E511-4532-E74A-B878-2C0DB38B54FF}" destId="{F3D802A4-1E59-4945-9665-D2AADF96B6DD}" srcOrd="19" destOrd="0" presId="urn:microsoft.com/office/officeart/2005/8/layout/default"/>
    <dgm:cxn modelId="{C642B857-FF26-CF41-8C6A-FF66DF05998D}" type="presParOf" srcId="{34D8E511-4532-E74A-B878-2C0DB38B54FF}" destId="{1447CB97-75DF-034E-B4AE-DB769A93E177}" srcOrd="20" destOrd="0" presId="urn:microsoft.com/office/officeart/2005/8/layout/default"/>
    <dgm:cxn modelId="{4DD5A37A-B2B0-6448-97AE-36CD1E6C91B4}" type="presParOf" srcId="{34D8E511-4532-E74A-B878-2C0DB38B54FF}" destId="{993F3044-C948-9F4C-B9F9-A54F6AE6163F}" srcOrd="21" destOrd="0" presId="urn:microsoft.com/office/officeart/2005/8/layout/default"/>
    <dgm:cxn modelId="{AFF0B2AF-0DE8-9D4E-A63E-D37F8F461A6C}" type="presParOf" srcId="{34D8E511-4532-E74A-B878-2C0DB38B54FF}" destId="{C82EC386-E388-D84A-9EC4-9ED01D70028E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AA97A064-B747-5B40-AD84-596352A26CAE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EE4AAA97-3BF2-E946-86AC-F9F4753FDC19}" type="parTrans" cxnId="{D980692E-9E2E-3748-98A0-E086F90E2333}">
      <dgm:prSet/>
      <dgm:spPr/>
    </dgm:pt>
    <dgm:pt modelId="{AF3EA0F4-7121-0841-AE0E-40D840E7C97B}" type="sibTrans" cxnId="{D980692E-9E2E-3748-98A0-E086F90E2333}">
      <dgm:prSet/>
      <dgm:spPr/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54F0F7B1-BDAF-774A-A33A-74FC249817E9}" type="pres">
      <dgm:prSet presAssocID="{36CDF639-A600-6340-BD54-38B782D9C06D}" presName="sibTrans" presStyleCnt="0"/>
      <dgm:spPr/>
    </dgm:pt>
    <dgm:pt modelId="{2E8D1033-4160-EC4D-8F2E-22F1C49B3BCA}" type="pres">
      <dgm:prSet presAssocID="{AA97A064-B747-5B40-AD84-596352A26CAE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54FBA6FD-49CC-9A41-A0B5-F756B2D39540}" type="presOf" srcId="{113C2E58-CE44-A244-8D83-CBAF15B17EDB}" destId="{8D3F01CD-4B82-5349-A299-C7E338514574}" srcOrd="0" destOrd="0" presId="urn:microsoft.com/office/officeart/2005/8/layout/default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D8ACEE48-BB23-3F4C-A104-F7B64D18FCD3}" type="presOf" srcId="{A54394E0-BBF8-FE4A-A3C6-7E8BD9E5DDB5}" destId="{1447CB97-75DF-034E-B4AE-DB769A93E177}" srcOrd="0" destOrd="0" presId="urn:microsoft.com/office/officeart/2005/8/layout/default"/>
    <dgm:cxn modelId="{05C3C166-3A0F-6949-A845-2027076C17F1}" type="presOf" srcId="{5C2F6F5A-9D6E-D24B-9AA5-76E13692C468}" destId="{A8B58E59-A839-8E42-946C-869799BC1FE5}" srcOrd="0" destOrd="0" presId="urn:microsoft.com/office/officeart/2005/8/layout/default"/>
    <dgm:cxn modelId="{66DBB30D-C1B5-4C41-AE9E-8BE521554ED4}" type="presOf" srcId="{9CF020FB-4E16-A047-951F-8F5A6119F127}" destId="{458EF3FD-6CB1-C74C-B2E6-44FE42E452BC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E1A1C646-F691-084E-A5FC-F100E4D317CC}" type="presOf" srcId="{B491613A-9C1E-FC41-9DB5-F7EA30B297D5}" destId="{E67468B4-46C2-7C4D-9FEF-BECAD0ADA017}" srcOrd="0" destOrd="0" presId="urn:microsoft.com/office/officeart/2005/8/layout/default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8E55E79A-CAEE-0C40-908F-A510BCCB03F1}" type="presOf" srcId="{51FCD0A3-B4F1-7C4E-B25E-D2F214621672}" destId="{C5BE8E74-41DA-5B4F-8350-E55828F38F27}" srcOrd="0" destOrd="0" presId="urn:microsoft.com/office/officeart/2005/8/layout/default"/>
    <dgm:cxn modelId="{4123DF83-EC19-A045-96D1-408DD67F2F3E}" type="presOf" srcId="{EC9874BB-59E1-BF45-B802-8B99A3536CD5}" destId="{70B66313-D6A9-0145-89EB-D612207C652A}" srcOrd="0" destOrd="0" presId="urn:microsoft.com/office/officeart/2005/8/layout/default"/>
    <dgm:cxn modelId="{1959AF44-23DB-7B47-9884-9E0FD0323DEA}" type="presOf" srcId="{872285AE-B6B1-684D-B9B9-334E858C3764}" destId="{C20128CB-3F55-3E4E-B893-7BFFAFC2E59F}" srcOrd="0" destOrd="0" presId="urn:microsoft.com/office/officeart/2005/8/layout/default"/>
    <dgm:cxn modelId="{0FCBB1D1-8988-3C41-9451-C153C60759C3}" type="presOf" srcId="{3DE34F04-5959-FD4E-96CC-EC47E7844A8A}" destId="{34D8E511-4532-E74A-B878-2C0DB38B54FF}" srcOrd="0" destOrd="0" presId="urn:microsoft.com/office/officeart/2005/8/layout/default"/>
    <dgm:cxn modelId="{2D9D9CA1-BFE4-1B41-A62E-51549BD2B75B}" type="presOf" srcId="{AA97A064-B747-5B40-AD84-596352A26CAE}" destId="{2E8D1033-4160-EC4D-8F2E-22F1C49B3BCA}" srcOrd="0" destOrd="0" presId="urn:microsoft.com/office/officeart/2005/8/layout/default"/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5947D642-2A0C-3642-9B9E-9608DF0764CD}" type="presOf" srcId="{EBA7DD9D-8087-6D4B-AF80-B3529127CE02}" destId="{C9CE3795-26E6-0C4C-B72D-4ED41D6919A4}" srcOrd="0" destOrd="0" presId="urn:microsoft.com/office/officeart/2005/8/layout/default"/>
    <dgm:cxn modelId="{F7546472-AE98-884C-90A3-454AA5DC0E0B}" type="presOf" srcId="{ABF36D13-E193-F849-B675-26F7EDBF898A}" destId="{75C6D346-FC2F-FB41-8E8F-09A7C67453C6}" srcOrd="0" destOrd="0" presId="urn:microsoft.com/office/officeart/2005/8/layout/default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D980692E-9E2E-3748-98A0-E086F90E2333}" srcId="{3DE34F04-5959-FD4E-96CC-EC47E7844A8A}" destId="{AA97A064-B747-5B40-AD84-596352A26CAE}" srcOrd="11" destOrd="0" parTransId="{EE4AAA97-3BF2-E946-86AC-F9F4753FDC19}" sibTransId="{AF3EA0F4-7121-0841-AE0E-40D840E7C97B}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685C14A4-AA2C-A04E-8355-4A23B14CD716}" type="presOf" srcId="{298B8AE2-3E95-8E4E-88B8-876A9306917B}" destId="{FC6B1046-BCA5-A94A-9F3C-3A116B111155}" srcOrd="0" destOrd="0" presId="urn:microsoft.com/office/officeart/2005/8/layout/default"/>
    <dgm:cxn modelId="{CCF5AC97-4791-614C-B7F2-10F82C169E59}" type="presParOf" srcId="{34D8E511-4532-E74A-B878-2C0DB38B54FF}" destId="{A8B58E59-A839-8E42-946C-869799BC1FE5}" srcOrd="0" destOrd="0" presId="urn:microsoft.com/office/officeart/2005/8/layout/default"/>
    <dgm:cxn modelId="{F28F4D2B-B420-E542-9917-37C2A1654380}" type="presParOf" srcId="{34D8E511-4532-E74A-B878-2C0DB38B54FF}" destId="{44FA8D4B-E42B-0446-857C-E1F0E9C83410}" srcOrd="1" destOrd="0" presId="urn:microsoft.com/office/officeart/2005/8/layout/default"/>
    <dgm:cxn modelId="{43C6B59C-6E46-CA48-9813-7DF5C767F00D}" type="presParOf" srcId="{34D8E511-4532-E74A-B878-2C0DB38B54FF}" destId="{8D3F01CD-4B82-5349-A299-C7E338514574}" srcOrd="2" destOrd="0" presId="urn:microsoft.com/office/officeart/2005/8/layout/default"/>
    <dgm:cxn modelId="{2F7A37CF-3592-AE44-A1ED-621DBBB6D60B}" type="presParOf" srcId="{34D8E511-4532-E74A-B878-2C0DB38B54FF}" destId="{2FE686BB-3BFD-FA4A-8B15-01B7907956DC}" srcOrd="3" destOrd="0" presId="urn:microsoft.com/office/officeart/2005/8/layout/default"/>
    <dgm:cxn modelId="{F1F4A66A-6ABA-E148-BCB0-773B5D6BDD73}" type="presParOf" srcId="{34D8E511-4532-E74A-B878-2C0DB38B54FF}" destId="{70B66313-D6A9-0145-89EB-D612207C652A}" srcOrd="4" destOrd="0" presId="urn:microsoft.com/office/officeart/2005/8/layout/default"/>
    <dgm:cxn modelId="{A0FBF29F-D537-2F4A-8C0C-66D03FF1FD77}" type="presParOf" srcId="{34D8E511-4532-E74A-B878-2C0DB38B54FF}" destId="{181875FC-9B03-304C-B4DC-67A423FEEFD8}" srcOrd="5" destOrd="0" presId="urn:microsoft.com/office/officeart/2005/8/layout/default"/>
    <dgm:cxn modelId="{BD6B577C-6AF0-F744-AC33-BF38E2E3CD52}" type="presParOf" srcId="{34D8E511-4532-E74A-B878-2C0DB38B54FF}" destId="{C5BE8E74-41DA-5B4F-8350-E55828F38F27}" srcOrd="6" destOrd="0" presId="urn:microsoft.com/office/officeart/2005/8/layout/default"/>
    <dgm:cxn modelId="{4BC34F81-ED46-2148-8385-9AC7D2FFC79B}" type="presParOf" srcId="{34D8E511-4532-E74A-B878-2C0DB38B54FF}" destId="{93CBC9CB-307E-E14C-9257-0BF1C8DB9798}" srcOrd="7" destOrd="0" presId="urn:microsoft.com/office/officeart/2005/8/layout/default"/>
    <dgm:cxn modelId="{754346C8-76F1-864F-8A71-F0C68C7344C3}" type="presParOf" srcId="{34D8E511-4532-E74A-B878-2C0DB38B54FF}" destId="{75C6D346-FC2F-FB41-8E8F-09A7C67453C6}" srcOrd="8" destOrd="0" presId="urn:microsoft.com/office/officeart/2005/8/layout/default"/>
    <dgm:cxn modelId="{9DF0AE6D-95A9-AD47-8AF0-965431C3AD9C}" type="presParOf" srcId="{34D8E511-4532-E74A-B878-2C0DB38B54FF}" destId="{81E25330-F997-E042-A675-5AF89AB1D0C8}" srcOrd="9" destOrd="0" presId="urn:microsoft.com/office/officeart/2005/8/layout/default"/>
    <dgm:cxn modelId="{99171AEA-1FFB-6749-85F4-CE48BDE74E37}" type="presParOf" srcId="{34D8E511-4532-E74A-B878-2C0DB38B54FF}" destId="{FC6B1046-BCA5-A94A-9F3C-3A116B111155}" srcOrd="10" destOrd="0" presId="urn:microsoft.com/office/officeart/2005/8/layout/default"/>
    <dgm:cxn modelId="{F007117D-D520-C048-861C-665944D9584A}" type="presParOf" srcId="{34D8E511-4532-E74A-B878-2C0DB38B54FF}" destId="{F536E5DC-5E85-F749-ABB2-C7C68C93227B}" srcOrd="11" destOrd="0" presId="urn:microsoft.com/office/officeart/2005/8/layout/default"/>
    <dgm:cxn modelId="{31EF670E-DE44-AB47-92C5-D9FC536B9338}" type="presParOf" srcId="{34D8E511-4532-E74A-B878-2C0DB38B54FF}" destId="{458EF3FD-6CB1-C74C-B2E6-44FE42E452BC}" srcOrd="12" destOrd="0" presId="urn:microsoft.com/office/officeart/2005/8/layout/default"/>
    <dgm:cxn modelId="{BC004508-FE93-2644-A45E-BABD3D9586FE}" type="presParOf" srcId="{34D8E511-4532-E74A-B878-2C0DB38B54FF}" destId="{81557E8D-98CB-DD4F-93D6-CCAF0D2CAA18}" srcOrd="13" destOrd="0" presId="urn:microsoft.com/office/officeart/2005/8/layout/default"/>
    <dgm:cxn modelId="{E5DD9689-CFCE-ED4B-B0A1-A9D3D3B627B6}" type="presParOf" srcId="{34D8E511-4532-E74A-B878-2C0DB38B54FF}" destId="{C9CE3795-26E6-0C4C-B72D-4ED41D6919A4}" srcOrd="14" destOrd="0" presId="urn:microsoft.com/office/officeart/2005/8/layout/default"/>
    <dgm:cxn modelId="{9E74F51F-9E44-484E-912E-466157E40C99}" type="presParOf" srcId="{34D8E511-4532-E74A-B878-2C0DB38B54FF}" destId="{D055168C-A2C7-3449-B834-086D75CC09FD}" srcOrd="15" destOrd="0" presId="urn:microsoft.com/office/officeart/2005/8/layout/default"/>
    <dgm:cxn modelId="{2ABE720E-1D41-224B-853E-CE8322693683}" type="presParOf" srcId="{34D8E511-4532-E74A-B878-2C0DB38B54FF}" destId="{E67468B4-46C2-7C4D-9FEF-BECAD0ADA017}" srcOrd="16" destOrd="0" presId="urn:microsoft.com/office/officeart/2005/8/layout/default"/>
    <dgm:cxn modelId="{682EE077-9FA5-9C43-862A-13FC920D152B}" type="presParOf" srcId="{34D8E511-4532-E74A-B878-2C0DB38B54FF}" destId="{5B4469A0-3010-E24C-82CC-AB37AF165F37}" srcOrd="17" destOrd="0" presId="urn:microsoft.com/office/officeart/2005/8/layout/default"/>
    <dgm:cxn modelId="{831226D7-D403-EC48-BB2A-64F44ED6C85C}" type="presParOf" srcId="{34D8E511-4532-E74A-B878-2C0DB38B54FF}" destId="{C20128CB-3F55-3E4E-B893-7BFFAFC2E59F}" srcOrd="18" destOrd="0" presId="urn:microsoft.com/office/officeart/2005/8/layout/default"/>
    <dgm:cxn modelId="{783507C7-F2BC-D544-8CFF-072C62DBAA14}" type="presParOf" srcId="{34D8E511-4532-E74A-B878-2C0DB38B54FF}" destId="{F3D802A4-1E59-4945-9665-D2AADF96B6DD}" srcOrd="19" destOrd="0" presId="urn:microsoft.com/office/officeart/2005/8/layout/default"/>
    <dgm:cxn modelId="{4B9546AE-126D-BB45-8D4D-8BFF30A5F12E}" type="presParOf" srcId="{34D8E511-4532-E74A-B878-2C0DB38B54FF}" destId="{1447CB97-75DF-034E-B4AE-DB769A93E177}" srcOrd="20" destOrd="0" presId="urn:microsoft.com/office/officeart/2005/8/layout/default"/>
    <dgm:cxn modelId="{600587C6-C4D2-D14B-8045-AF42568A8B2B}" type="presParOf" srcId="{34D8E511-4532-E74A-B878-2C0DB38B54FF}" destId="{54F0F7B1-BDAF-774A-A33A-74FC249817E9}" srcOrd="21" destOrd="0" presId="urn:microsoft.com/office/officeart/2005/8/layout/default"/>
    <dgm:cxn modelId="{D0D33923-A7D3-F34C-AC46-6F897F0D091A}" type="presParOf" srcId="{34D8E511-4532-E74A-B878-2C0DB38B54FF}" destId="{2E8D1033-4160-EC4D-8F2E-22F1C49B3BCA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AA97A064-B747-5B40-AD84-596352A26CAE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EE4AAA97-3BF2-E946-86AC-F9F4753FDC19}" type="parTrans" cxnId="{D980692E-9E2E-3748-98A0-E086F90E2333}">
      <dgm:prSet/>
      <dgm:spPr/>
    </dgm:pt>
    <dgm:pt modelId="{AF3EA0F4-7121-0841-AE0E-40D840E7C97B}" type="sibTrans" cxnId="{D980692E-9E2E-3748-98A0-E086F90E2333}">
      <dgm:prSet/>
      <dgm:spPr/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54F0F7B1-BDAF-774A-A33A-74FC249817E9}" type="pres">
      <dgm:prSet presAssocID="{36CDF639-A600-6340-BD54-38B782D9C06D}" presName="sibTrans" presStyleCnt="0"/>
      <dgm:spPr/>
    </dgm:pt>
    <dgm:pt modelId="{2E8D1033-4160-EC4D-8F2E-22F1C49B3BCA}" type="pres">
      <dgm:prSet presAssocID="{AA97A064-B747-5B40-AD84-596352A26CAE}" presName="node" presStyleLbl="node1" presStyleIdx="11" presStyleCnt="12">
        <dgm:presLayoutVars>
          <dgm:bulletEnabled val="1"/>
        </dgm:presLayoutVars>
      </dgm:prSet>
      <dgm:spPr/>
    </dgm:pt>
  </dgm:ptLst>
  <dgm:cxnLst>
    <dgm:cxn modelId="{AD94B825-5469-5D42-9E83-6FF6AAC19573}" type="presOf" srcId="{113C2E58-CE44-A244-8D83-CBAF15B17EDB}" destId="{8D3F01CD-4B82-5349-A299-C7E338514574}" srcOrd="0" destOrd="0" presId="urn:microsoft.com/office/officeart/2005/8/layout/default"/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A800675B-90EE-5B48-A96D-6C9006682B82}" type="presOf" srcId="{51FCD0A3-B4F1-7C4E-B25E-D2F214621672}" destId="{C5BE8E74-41DA-5B4F-8350-E55828F38F27}" srcOrd="0" destOrd="0" presId="urn:microsoft.com/office/officeart/2005/8/layout/default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2DFDF795-1B02-0F4F-BE28-D7FFC1AE7564}" type="presOf" srcId="{EBA7DD9D-8087-6D4B-AF80-B3529127CE02}" destId="{C9CE3795-26E6-0C4C-B72D-4ED41D6919A4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5C7033BC-B9DA-C346-A46B-CD43EAB1C9A6}" type="presOf" srcId="{EC9874BB-59E1-BF45-B802-8B99A3536CD5}" destId="{70B66313-D6A9-0145-89EB-D612207C652A}" srcOrd="0" destOrd="0" presId="urn:microsoft.com/office/officeart/2005/8/layout/default"/>
    <dgm:cxn modelId="{A5FC9102-F6A1-8148-9C74-9BF01ACB277D}" type="presOf" srcId="{9CF020FB-4E16-A047-951F-8F5A6119F127}" destId="{458EF3FD-6CB1-C74C-B2E6-44FE42E452BC}" srcOrd="0" destOrd="0" presId="urn:microsoft.com/office/officeart/2005/8/layout/default"/>
    <dgm:cxn modelId="{DD41DB96-A7C8-3844-BF57-8329BF92FA2D}" type="presOf" srcId="{B491613A-9C1E-FC41-9DB5-F7EA30B297D5}" destId="{E67468B4-46C2-7C4D-9FEF-BECAD0ADA017}" srcOrd="0" destOrd="0" presId="urn:microsoft.com/office/officeart/2005/8/layout/default"/>
    <dgm:cxn modelId="{3C891365-5A4E-204C-B3FF-BB7896B05BE0}" type="presOf" srcId="{AA97A064-B747-5B40-AD84-596352A26CAE}" destId="{2E8D1033-4160-EC4D-8F2E-22F1C49B3BCA}" srcOrd="0" destOrd="0" presId="urn:microsoft.com/office/officeart/2005/8/layout/default"/>
    <dgm:cxn modelId="{88FBFC2F-8DBC-3048-A0ED-CF2E2FA8BC2A}" type="presOf" srcId="{A54394E0-BBF8-FE4A-A3C6-7E8BD9E5DDB5}" destId="{1447CB97-75DF-034E-B4AE-DB769A93E177}" srcOrd="0" destOrd="0" presId="urn:microsoft.com/office/officeart/2005/8/layout/default"/>
    <dgm:cxn modelId="{AD28AA84-0122-6542-8BCC-BB2C85472411}" type="presOf" srcId="{5C2F6F5A-9D6E-D24B-9AA5-76E13692C468}" destId="{A8B58E59-A839-8E42-946C-869799BC1FE5}" srcOrd="0" destOrd="0" presId="urn:microsoft.com/office/officeart/2005/8/layout/default"/>
    <dgm:cxn modelId="{F212489F-31A2-7B44-BB97-29B232B07450}" type="presOf" srcId="{298B8AE2-3E95-8E4E-88B8-876A9306917B}" destId="{FC6B1046-BCA5-A94A-9F3C-3A116B111155}" srcOrd="0" destOrd="0" presId="urn:microsoft.com/office/officeart/2005/8/layout/default"/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002E8EA3-B5B9-E341-BD28-43C4AB55E1EB}" type="presOf" srcId="{ABF36D13-E193-F849-B675-26F7EDBF898A}" destId="{75C6D346-FC2F-FB41-8E8F-09A7C67453C6}" srcOrd="0" destOrd="0" presId="urn:microsoft.com/office/officeart/2005/8/layout/default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8B014CAB-BD85-9F46-861C-9EDA0AA54037}" type="presOf" srcId="{3DE34F04-5959-FD4E-96CC-EC47E7844A8A}" destId="{34D8E511-4532-E74A-B878-2C0DB38B54FF}" srcOrd="0" destOrd="0" presId="urn:microsoft.com/office/officeart/2005/8/layout/default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D980692E-9E2E-3748-98A0-E086F90E2333}" srcId="{3DE34F04-5959-FD4E-96CC-EC47E7844A8A}" destId="{AA97A064-B747-5B40-AD84-596352A26CAE}" srcOrd="11" destOrd="0" parTransId="{EE4AAA97-3BF2-E946-86AC-F9F4753FDC19}" sibTransId="{AF3EA0F4-7121-0841-AE0E-40D840E7C97B}"/>
    <dgm:cxn modelId="{698571D7-4D2D-8646-B8AA-7D3EB70DB4FF}" type="presOf" srcId="{872285AE-B6B1-684D-B9B9-334E858C3764}" destId="{C20128CB-3F55-3E4E-B893-7BFFAFC2E59F}" srcOrd="0" destOrd="0" presId="urn:microsoft.com/office/officeart/2005/8/layout/default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E2E73750-EF6C-4E4D-9D6D-E15B5152AA09}" type="presParOf" srcId="{34D8E511-4532-E74A-B878-2C0DB38B54FF}" destId="{A8B58E59-A839-8E42-946C-869799BC1FE5}" srcOrd="0" destOrd="0" presId="urn:microsoft.com/office/officeart/2005/8/layout/default"/>
    <dgm:cxn modelId="{448DD656-8557-2746-88FD-291BC5AE2F70}" type="presParOf" srcId="{34D8E511-4532-E74A-B878-2C0DB38B54FF}" destId="{44FA8D4B-E42B-0446-857C-E1F0E9C83410}" srcOrd="1" destOrd="0" presId="urn:microsoft.com/office/officeart/2005/8/layout/default"/>
    <dgm:cxn modelId="{50C1C9E4-5BBE-F444-ABBA-7B7A15F1E660}" type="presParOf" srcId="{34D8E511-4532-E74A-B878-2C0DB38B54FF}" destId="{8D3F01CD-4B82-5349-A299-C7E338514574}" srcOrd="2" destOrd="0" presId="urn:microsoft.com/office/officeart/2005/8/layout/default"/>
    <dgm:cxn modelId="{F936BD1E-4362-E34A-BE5E-6C43E6C5F2C4}" type="presParOf" srcId="{34D8E511-4532-E74A-B878-2C0DB38B54FF}" destId="{2FE686BB-3BFD-FA4A-8B15-01B7907956DC}" srcOrd="3" destOrd="0" presId="urn:microsoft.com/office/officeart/2005/8/layout/default"/>
    <dgm:cxn modelId="{6CF79081-C489-0144-BA5C-8C14EF273327}" type="presParOf" srcId="{34D8E511-4532-E74A-B878-2C0DB38B54FF}" destId="{70B66313-D6A9-0145-89EB-D612207C652A}" srcOrd="4" destOrd="0" presId="urn:microsoft.com/office/officeart/2005/8/layout/default"/>
    <dgm:cxn modelId="{150E5DE9-60D4-0A48-B1EB-7B6AD142EACB}" type="presParOf" srcId="{34D8E511-4532-E74A-B878-2C0DB38B54FF}" destId="{181875FC-9B03-304C-B4DC-67A423FEEFD8}" srcOrd="5" destOrd="0" presId="urn:microsoft.com/office/officeart/2005/8/layout/default"/>
    <dgm:cxn modelId="{EC81002D-D4FA-FA40-A982-F8A68351C1FE}" type="presParOf" srcId="{34D8E511-4532-E74A-B878-2C0DB38B54FF}" destId="{C5BE8E74-41DA-5B4F-8350-E55828F38F27}" srcOrd="6" destOrd="0" presId="urn:microsoft.com/office/officeart/2005/8/layout/default"/>
    <dgm:cxn modelId="{9B5DD32C-C530-7744-9F73-B35617CEA85C}" type="presParOf" srcId="{34D8E511-4532-E74A-B878-2C0DB38B54FF}" destId="{93CBC9CB-307E-E14C-9257-0BF1C8DB9798}" srcOrd="7" destOrd="0" presId="urn:microsoft.com/office/officeart/2005/8/layout/default"/>
    <dgm:cxn modelId="{54368098-E6ED-FA4C-9A0E-3F6EFF7532AB}" type="presParOf" srcId="{34D8E511-4532-E74A-B878-2C0DB38B54FF}" destId="{75C6D346-FC2F-FB41-8E8F-09A7C67453C6}" srcOrd="8" destOrd="0" presId="urn:microsoft.com/office/officeart/2005/8/layout/default"/>
    <dgm:cxn modelId="{A7698F01-A301-7444-A555-4017381BD228}" type="presParOf" srcId="{34D8E511-4532-E74A-B878-2C0DB38B54FF}" destId="{81E25330-F997-E042-A675-5AF89AB1D0C8}" srcOrd="9" destOrd="0" presId="urn:microsoft.com/office/officeart/2005/8/layout/default"/>
    <dgm:cxn modelId="{C51A7BDA-62FE-BE46-ADD4-5820C8885587}" type="presParOf" srcId="{34D8E511-4532-E74A-B878-2C0DB38B54FF}" destId="{FC6B1046-BCA5-A94A-9F3C-3A116B111155}" srcOrd="10" destOrd="0" presId="urn:microsoft.com/office/officeart/2005/8/layout/default"/>
    <dgm:cxn modelId="{57B870C3-1167-9946-8E3B-67295D9F9A1E}" type="presParOf" srcId="{34D8E511-4532-E74A-B878-2C0DB38B54FF}" destId="{F536E5DC-5E85-F749-ABB2-C7C68C93227B}" srcOrd="11" destOrd="0" presId="urn:microsoft.com/office/officeart/2005/8/layout/default"/>
    <dgm:cxn modelId="{A1B08D5C-B538-9D4E-875D-ADA305D29CBE}" type="presParOf" srcId="{34D8E511-4532-E74A-B878-2C0DB38B54FF}" destId="{458EF3FD-6CB1-C74C-B2E6-44FE42E452BC}" srcOrd="12" destOrd="0" presId="urn:microsoft.com/office/officeart/2005/8/layout/default"/>
    <dgm:cxn modelId="{C3C7968C-47B7-4341-A62C-2B705F207EB4}" type="presParOf" srcId="{34D8E511-4532-E74A-B878-2C0DB38B54FF}" destId="{81557E8D-98CB-DD4F-93D6-CCAF0D2CAA18}" srcOrd="13" destOrd="0" presId="urn:microsoft.com/office/officeart/2005/8/layout/default"/>
    <dgm:cxn modelId="{4854A411-4CD1-D64F-9876-5B2F8488D87E}" type="presParOf" srcId="{34D8E511-4532-E74A-B878-2C0DB38B54FF}" destId="{C9CE3795-26E6-0C4C-B72D-4ED41D6919A4}" srcOrd="14" destOrd="0" presId="urn:microsoft.com/office/officeart/2005/8/layout/default"/>
    <dgm:cxn modelId="{62A6688B-E886-4C43-8F87-F6B00E7C8975}" type="presParOf" srcId="{34D8E511-4532-E74A-B878-2C0DB38B54FF}" destId="{D055168C-A2C7-3449-B834-086D75CC09FD}" srcOrd="15" destOrd="0" presId="urn:microsoft.com/office/officeart/2005/8/layout/default"/>
    <dgm:cxn modelId="{73BBED55-6AAA-F744-9082-029BD5A982AA}" type="presParOf" srcId="{34D8E511-4532-E74A-B878-2C0DB38B54FF}" destId="{E67468B4-46C2-7C4D-9FEF-BECAD0ADA017}" srcOrd="16" destOrd="0" presId="urn:microsoft.com/office/officeart/2005/8/layout/default"/>
    <dgm:cxn modelId="{161AE909-4A74-DB42-8F81-06471C8D9F5B}" type="presParOf" srcId="{34D8E511-4532-E74A-B878-2C0DB38B54FF}" destId="{5B4469A0-3010-E24C-82CC-AB37AF165F37}" srcOrd="17" destOrd="0" presId="urn:microsoft.com/office/officeart/2005/8/layout/default"/>
    <dgm:cxn modelId="{729F20C3-F3C0-1F4A-85D0-341127749A8A}" type="presParOf" srcId="{34D8E511-4532-E74A-B878-2C0DB38B54FF}" destId="{C20128CB-3F55-3E4E-B893-7BFFAFC2E59F}" srcOrd="18" destOrd="0" presId="urn:microsoft.com/office/officeart/2005/8/layout/default"/>
    <dgm:cxn modelId="{98F68765-3177-DC43-BEB2-8C39622C3C5B}" type="presParOf" srcId="{34D8E511-4532-E74A-B878-2C0DB38B54FF}" destId="{F3D802A4-1E59-4945-9665-D2AADF96B6DD}" srcOrd="19" destOrd="0" presId="urn:microsoft.com/office/officeart/2005/8/layout/default"/>
    <dgm:cxn modelId="{5495218E-D184-6B4D-BE38-7ED1878606E7}" type="presParOf" srcId="{34D8E511-4532-E74A-B878-2C0DB38B54FF}" destId="{1447CB97-75DF-034E-B4AE-DB769A93E177}" srcOrd="20" destOrd="0" presId="urn:microsoft.com/office/officeart/2005/8/layout/default"/>
    <dgm:cxn modelId="{DE3877A0-1D72-2249-88BD-EE6CD4E933C2}" type="presParOf" srcId="{34D8E511-4532-E74A-B878-2C0DB38B54FF}" destId="{54F0F7B1-BDAF-774A-A33A-74FC249817E9}" srcOrd="21" destOrd="0" presId="urn:microsoft.com/office/officeart/2005/8/layout/default"/>
    <dgm:cxn modelId="{F87A13BF-8D50-FF4C-882C-C97FCBDB2EDF}" type="presParOf" srcId="{34D8E511-4532-E74A-B878-2C0DB38B54FF}" destId="{2E8D1033-4160-EC4D-8F2E-22F1C49B3BCA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AA97A064-B747-5B40-AD84-596352A26CAE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EE4AAA97-3BF2-E946-86AC-F9F4753FDC19}" type="parTrans" cxnId="{D980692E-9E2E-3748-98A0-E086F90E2333}">
      <dgm:prSet/>
      <dgm:spPr/>
    </dgm:pt>
    <dgm:pt modelId="{AF3EA0F4-7121-0841-AE0E-40D840E7C97B}" type="sibTrans" cxnId="{D980692E-9E2E-3748-98A0-E086F90E2333}">
      <dgm:prSet/>
      <dgm:spPr/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54F0F7B1-BDAF-774A-A33A-74FC249817E9}" type="pres">
      <dgm:prSet presAssocID="{36CDF639-A600-6340-BD54-38B782D9C06D}" presName="sibTrans" presStyleCnt="0"/>
      <dgm:spPr/>
    </dgm:pt>
    <dgm:pt modelId="{2E8D1033-4160-EC4D-8F2E-22F1C49B3BCA}" type="pres">
      <dgm:prSet presAssocID="{AA97A064-B747-5B40-AD84-596352A26CAE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72B782A2-6B4C-ED49-89AE-0506EFC39175}" type="presOf" srcId="{3DE34F04-5959-FD4E-96CC-EC47E7844A8A}" destId="{34D8E511-4532-E74A-B878-2C0DB38B54FF}" srcOrd="0" destOrd="0" presId="urn:microsoft.com/office/officeart/2005/8/layout/default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38146F68-7D91-A04F-836B-EA336C61C750}" type="presOf" srcId="{51FCD0A3-B4F1-7C4E-B25E-D2F214621672}" destId="{C5BE8E74-41DA-5B4F-8350-E55828F38F27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0C2350DF-2BFF-DC4A-BEBD-4305F5FA8DCD}" type="presOf" srcId="{5C2F6F5A-9D6E-D24B-9AA5-76E13692C468}" destId="{A8B58E59-A839-8E42-946C-869799BC1FE5}" srcOrd="0" destOrd="0" presId="urn:microsoft.com/office/officeart/2005/8/layout/default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78E52630-1859-394E-BB1A-000FC4B58349}" type="presOf" srcId="{AA97A064-B747-5B40-AD84-596352A26CAE}" destId="{2E8D1033-4160-EC4D-8F2E-22F1C49B3BCA}" srcOrd="0" destOrd="0" presId="urn:microsoft.com/office/officeart/2005/8/layout/default"/>
    <dgm:cxn modelId="{5A96BA04-7B68-F54F-BF6E-7B93DA8DB312}" type="presOf" srcId="{113C2E58-CE44-A244-8D83-CBAF15B17EDB}" destId="{8D3F01CD-4B82-5349-A299-C7E338514574}" srcOrd="0" destOrd="0" presId="urn:microsoft.com/office/officeart/2005/8/layout/default"/>
    <dgm:cxn modelId="{0AA5951A-16C3-DB4B-97A1-737C600320B5}" type="presOf" srcId="{9CF020FB-4E16-A047-951F-8F5A6119F127}" destId="{458EF3FD-6CB1-C74C-B2E6-44FE42E452BC}" srcOrd="0" destOrd="0" presId="urn:microsoft.com/office/officeart/2005/8/layout/default"/>
    <dgm:cxn modelId="{1133EAC6-00E4-AF40-8A9E-DAB65C0C12DA}" type="presOf" srcId="{A54394E0-BBF8-FE4A-A3C6-7E8BD9E5DDB5}" destId="{1447CB97-75DF-034E-B4AE-DB769A93E177}" srcOrd="0" destOrd="0" presId="urn:microsoft.com/office/officeart/2005/8/layout/default"/>
    <dgm:cxn modelId="{C7A43050-F7E3-A348-9674-2786E2C10AB2}" type="presOf" srcId="{298B8AE2-3E95-8E4E-88B8-876A9306917B}" destId="{FC6B1046-BCA5-A94A-9F3C-3A116B111155}" srcOrd="0" destOrd="0" presId="urn:microsoft.com/office/officeart/2005/8/layout/default"/>
    <dgm:cxn modelId="{FFF3EE09-79C6-3B42-9DD4-77278B6A8C66}" type="presOf" srcId="{872285AE-B6B1-684D-B9B9-334E858C3764}" destId="{C20128CB-3F55-3E4E-B893-7BFFAFC2E59F}" srcOrd="0" destOrd="0" presId="urn:microsoft.com/office/officeart/2005/8/layout/default"/>
    <dgm:cxn modelId="{17AEBFD2-FB1C-9E46-91E0-06D8826CC0D5}" type="presOf" srcId="{ABF36D13-E193-F849-B675-26F7EDBF898A}" destId="{75C6D346-FC2F-FB41-8E8F-09A7C67453C6}" srcOrd="0" destOrd="0" presId="urn:microsoft.com/office/officeart/2005/8/layout/default"/>
    <dgm:cxn modelId="{3F79020F-0CDB-7840-9B54-9B337F0F0094}" type="presOf" srcId="{EBA7DD9D-8087-6D4B-AF80-B3529127CE02}" destId="{C9CE3795-26E6-0C4C-B72D-4ED41D6919A4}" srcOrd="0" destOrd="0" presId="urn:microsoft.com/office/officeart/2005/8/layout/default"/>
    <dgm:cxn modelId="{26BEFD0F-B182-4E43-B7F0-C2AC8FDCF865}" type="presOf" srcId="{B491613A-9C1E-FC41-9DB5-F7EA30B297D5}" destId="{E67468B4-46C2-7C4D-9FEF-BECAD0ADA017}" srcOrd="0" destOrd="0" presId="urn:microsoft.com/office/officeart/2005/8/layout/default"/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D980692E-9E2E-3748-98A0-E086F90E2333}" srcId="{3DE34F04-5959-FD4E-96CC-EC47E7844A8A}" destId="{AA97A064-B747-5B40-AD84-596352A26CAE}" srcOrd="11" destOrd="0" parTransId="{EE4AAA97-3BF2-E946-86AC-F9F4753FDC19}" sibTransId="{AF3EA0F4-7121-0841-AE0E-40D840E7C97B}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53E62C1E-2A57-734C-B020-9C818C2A1E5C}" type="presOf" srcId="{EC9874BB-59E1-BF45-B802-8B99A3536CD5}" destId="{70B66313-D6A9-0145-89EB-D612207C652A}" srcOrd="0" destOrd="0" presId="urn:microsoft.com/office/officeart/2005/8/layout/default"/>
    <dgm:cxn modelId="{FE2EB6BC-A2CB-3F46-B7B7-86EB8A4760B9}" type="presParOf" srcId="{34D8E511-4532-E74A-B878-2C0DB38B54FF}" destId="{A8B58E59-A839-8E42-946C-869799BC1FE5}" srcOrd="0" destOrd="0" presId="urn:microsoft.com/office/officeart/2005/8/layout/default"/>
    <dgm:cxn modelId="{9E54B5D4-C396-E64D-8B91-FCD7F85B0CFB}" type="presParOf" srcId="{34D8E511-4532-E74A-B878-2C0DB38B54FF}" destId="{44FA8D4B-E42B-0446-857C-E1F0E9C83410}" srcOrd="1" destOrd="0" presId="urn:microsoft.com/office/officeart/2005/8/layout/default"/>
    <dgm:cxn modelId="{484268C7-D7AA-2C45-A359-DA4A15AFA541}" type="presParOf" srcId="{34D8E511-4532-E74A-B878-2C0DB38B54FF}" destId="{8D3F01CD-4B82-5349-A299-C7E338514574}" srcOrd="2" destOrd="0" presId="urn:microsoft.com/office/officeart/2005/8/layout/default"/>
    <dgm:cxn modelId="{EDEE69C1-8191-E943-B7C8-F72C9BDCAA2D}" type="presParOf" srcId="{34D8E511-4532-E74A-B878-2C0DB38B54FF}" destId="{2FE686BB-3BFD-FA4A-8B15-01B7907956DC}" srcOrd="3" destOrd="0" presId="urn:microsoft.com/office/officeart/2005/8/layout/default"/>
    <dgm:cxn modelId="{CFE1C413-CBC7-924A-A02A-6B1B3A5EE933}" type="presParOf" srcId="{34D8E511-4532-E74A-B878-2C0DB38B54FF}" destId="{70B66313-D6A9-0145-89EB-D612207C652A}" srcOrd="4" destOrd="0" presId="urn:microsoft.com/office/officeart/2005/8/layout/default"/>
    <dgm:cxn modelId="{954DAF1C-5A45-D145-887B-4E8AF7F25017}" type="presParOf" srcId="{34D8E511-4532-E74A-B878-2C0DB38B54FF}" destId="{181875FC-9B03-304C-B4DC-67A423FEEFD8}" srcOrd="5" destOrd="0" presId="urn:microsoft.com/office/officeart/2005/8/layout/default"/>
    <dgm:cxn modelId="{48997720-766F-AA46-8BB5-6765E31E3574}" type="presParOf" srcId="{34D8E511-4532-E74A-B878-2C0DB38B54FF}" destId="{C5BE8E74-41DA-5B4F-8350-E55828F38F27}" srcOrd="6" destOrd="0" presId="urn:microsoft.com/office/officeart/2005/8/layout/default"/>
    <dgm:cxn modelId="{10F5DA21-809A-D640-9DB3-17BE14B544AC}" type="presParOf" srcId="{34D8E511-4532-E74A-B878-2C0DB38B54FF}" destId="{93CBC9CB-307E-E14C-9257-0BF1C8DB9798}" srcOrd="7" destOrd="0" presId="urn:microsoft.com/office/officeart/2005/8/layout/default"/>
    <dgm:cxn modelId="{0336B2ED-5DEA-0548-8F2A-32A6B4E3D64A}" type="presParOf" srcId="{34D8E511-4532-E74A-B878-2C0DB38B54FF}" destId="{75C6D346-FC2F-FB41-8E8F-09A7C67453C6}" srcOrd="8" destOrd="0" presId="urn:microsoft.com/office/officeart/2005/8/layout/default"/>
    <dgm:cxn modelId="{DC8A0054-CACF-D14E-8B6D-9166A4C2DC3D}" type="presParOf" srcId="{34D8E511-4532-E74A-B878-2C0DB38B54FF}" destId="{81E25330-F997-E042-A675-5AF89AB1D0C8}" srcOrd="9" destOrd="0" presId="urn:microsoft.com/office/officeart/2005/8/layout/default"/>
    <dgm:cxn modelId="{CADEBF04-0B4E-1149-A126-BC7C747EEF67}" type="presParOf" srcId="{34D8E511-4532-E74A-B878-2C0DB38B54FF}" destId="{FC6B1046-BCA5-A94A-9F3C-3A116B111155}" srcOrd="10" destOrd="0" presId="urn:microsoft.com/office/officeart/2005/8/layout/default"/>
    <dgm:cxn modelId="{F53E0DD6-E49F-6840-BACB-61F2B11918B1}" type="presParOf" srcId="{34D8E511-4532-E74A-B878-2C0DB38B54FF}" destId="{F536E5DC-5E85-F749-ABB2-C7C68C93227B}" srcOrd="11" destOrd="0" presId="urn:microsoft.com/office/officeart/2005/8/layout/default"/>
    <dgm:cxn modelId="{2667F5F5-DC8B-524B-8F06-A303BD17F1DD}" type="presParOf" srcId="{34D8E511-4532-E74A-B878-2C0DB38B54FF}" destId="{458EF3FD-6CB1-C74C-B2E6-44FE42E452BC}" srcOrd="12" destOrd="0" presId="urn:microsoft.com/office/officeart/2005/8/layout/default"/>
    <dgm:cxn modelId="{A926985B-875C-F340-9038-FFE63AD0DBE5}" type="presParOf" srcId="{34D8E511-4532-E74A-B878-2C0DB38B54FF}" destId="{81557E8D-98CB-DD4F-93D6-CCAF0D2CAA18}" srcOrd="13" destOrd="0" presId="urn:microsoft.com/office/officeart/2005/8/layout/default"/>
    <dgm:cxn modelId="{7681C75E-6E7B-2B4C-B92C-2B97A8434DCE}" type="presParOf" srcId="{34D8E511-4532-E74A-B878-2C0DB38B54FF}" destId="{C9CE3795-26E6-0C4C-B72D-4ED41D6919A4}" srcOrd="14" destOrd="0" presId="urn:microsoft.com/office/officeart/2005/8/layout/default"/>
    <dgm:cxn modelId="{444B85C0-178F-0A46-8EC3-BFCFB9752C45}" type="presParOf" srcId="{34D8E511-4532-E74A-B878-2C0DB38B54FF}" destId="{D055168C-A2C7-3449-B834-086D75CC09FD}" srcOrd="15" destOrd="0" presId="urn:microsoft.com/office/officeart/2005/8/layout/default"/>
    <dgm:cxn modelId="{38D621AC-CB86-F543-A0C0-FA6B495AA9A2}" type="presParOf" srcId="{34D8E511-4532-E74A-B878-2C0DB38B54FF}" destId="{E67468B4-46C2-7C4D-9FEF-BECAD0ADA017}" srcOrd="16" destOrd="0" presId="urn:microsoft.com/office/officeart/2005/8/layout/default"/>
    <dgm:cxn modelId="{79530C22-82CA-4048-973A-302E48A1B50F}" type="presParOf" srcId="{34D8E511-4532-E74A-B878-2C0DB38B54FF}" destId="{5B4469A0-3010-E24C-82CC-AB37AF165F37}" srcOrd="17" destOrd="0" presId="urn:microsoft.com/office/officeart/2005/8/layout/default"/>
    <dgm:cxn modelId="{2F8B5ED2-90AA-5B47-A12D-2BC0B815DC36}" type="presParOf" srcId="{34D8E511-4532-E74A-B878-2C0DB38B54FF}" destId="{C20128CB-3F55-3E4E-B893-7BFFAFC2E59F}" srcOrd="18" destOrd="0" presId="urn:microsoft.com/office/officeart/2005/8/layout/default"/>
    <dgm:cxn modelId="{3EC5C4E0-6AC6-B446-B3F5-4A2B10289C01}" type="presParOf" srcId="{34D8E511-4532-E74A-B878-2C0DB38B54FF}" destId="{F3D802A4-1E59-4945-9665-D2AADF96B6DD}" srcOrd="19" destOrd="0" presId="urn:microsoft.com/office/officeart/2005/8/layout/default"/>
    <dgm:cxn modelId="{EB1E2165-D40A-F542-BDFA-215834C0DA1E}" type="presParOf" srcId="{34D8E511-4532-E74A-B878-2C0DB38B54FF}" destId="{1447CB97-75DF-034E-B4AE-DB769A93E177}" srcOrd="20" destOrd="0" presId="urn:microsoft.com/office/officeart/2005/8/layout/default"/>
    <dgm:cxn modelId="{BA904AB3-5061-AC41-81C1-D3395E13C512}" type="presParOf" srcId="{34D8E511-4532-E74A-B878-2C0DB38B54FF}" destId="{54F0F7B1-BDAF-774A-A33A-74FC249817E9}" srcOrd="21" destOrd="0" presId="urn:microsoft.com/office/officeart/2005/8/layout/default"/>
    <dgm:cxn modelId="{FC698945-CD89-384C-B2C7-F3B5CD936196}" type="presParOf" srcId="{34D8E511-4532-E74A-B878-2C0DB38B54FF}" destId="{2E8D1033-4160-EC4D-8F2E-22F1C49B3BCA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E19AF011-2382-B642-B4D9-D3C6AEB5F15C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E19D2CDF-A877-8949-816E-EF1A767F04AC}" type="parTrans" cxnId="{3916EC64-2CE6-A74D-87DE-383D710A78D7}">
      <dgm:prSet/>
      <dgm:spPr/>
      <dgm:t>
        <a:bodyPr/>
        <a:lstStyle/>
        <a:p>
          <a:endParaRPr lang="en-US"/>
        </a:p>
      </dgm:t>
    </dgm:pt>
    <dgm:pt modelId="{7A432F99-33E9-4F43-907E-6442A3421D9D}" type="sibTrans" cxnId="{3916EC64-2CE6-A74D-87DE-383D710A78D7}">
      <dgm:prSet/>
      <dgm:spPr/>
      <dgm:t>
        <a:bodyPr/>
        <a:lstStyle/>
        <a:p>
          <a:endParaRPr lang="en-US"/>
        </a:p>
      </dgm:t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049FAB5C-22A0-E048-8DC1-57AF01A86646}" type="pres">
      <dgm:prSet presAssocID="{36CDF639-A600-6340-BD54-38B782D9C06D}" presName="sibTrans" presStyleCnt="0"/>
      <dgm:spPr/>
    </dgm:pt>
    <dgm:pt modelId="{BB011AFE-FEC6-BF40-99F7-89F66E88562B}" type="pres">
      <dgm:prSet presAssocID="{E19AF011-2382-B642-B4D9-D3C6AEB5F15C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0E5D064A-DE49-4E4F-860E-E2A0D3A4C795}" type="presOf" srcId="{E19AF011-2382-B642-B4D9-D3C6AEB5F15C}" destId="{BB011AFE-FEC6-BF40-99F7-89F66E88562B}" srcOrd="0" destOrd="0" presId="urn:microsoft.com/office/officeart/2005/8/layout/default"/>
    <dgm:cxn modelId="{7DD99D97-2750-084E-9051-11CD71E2786E}" type="presOf" srcId="{3DE34F04-5959-FD4E-96CC-EC47E7844A8A}" destId="{34D8E511-4532-E74A-B878-2C0DB38B54FF}" srcOrd="0" destOrd="0" presId="urn:microsoft.com/office/officeart/2005/8/layout/default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9854F854-0595-224A-9A74-16D03469ED84}" type="presOf" srcId="{113C2E58-CE44-A244-8D83-CBAF15B17EDB}" destId="{8D3F01CD-4B82-5349-A299-C7E338514574}" srcOrd="0" destOrd="0" presId="urn:microsoft.com/office/officeart/2005/8/layout/default"/>
    <dgm:cxn modelId="{98AFED0D-996C-3846-809F-262F9BE9E3CE}" type="presOf" srcId="{ABF36D13-E193-F849-B675-26F7EDBF898A}" destId="{75C6D346-FC2F-FB41-8E8F-09A7C67453C6}" srcOrd="0" destOrd="0" presId="urn:microsoft.com/office/officeart/2005/8/layout/default"/>
    <dgm:cxn modelId="{745C14AA-D683-E948-BD55-03E7162DE622}" type="presOf" srcId="{872285AE-B6B1-684D-B9B9-334E858C3764}" destId="{C20128CB-3F55-3E4E-B893-7BFFAFC2E59F}" srcOrd="0" destOrd="0" presId="urn:microsoft.com/office/officeart/2005/8/layout/default"/>
    <dgm:cxn modelId="{B09F50A0-6A66-6244-B13F-3B8DB25FF7C6}" type="presOf" srcId="{298B8AE2-3E95-8E4E-88B8-876A9306917B}" destId="{FC6B1046-BCA5-A94A-9F3C-3A116B111155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6CF09CC0-3AC9-BB47-A40A-698841C94659}" type="presOf" srcId="{9CF020FB-4E16-A047-951F-8F5A6119F127}" destId="{458EF3FD-6CB1-C74C-B2E6-44FE42E452BC}" srcOrd="0" destOrd="0" presId="urn:microsoft.com/office/officeart/2005/8/layout/default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7F3E741E-39BF-8B45-977C-1896AECABCE7}" type="presOf" srcId="{A54394E0-BBF8-FE4A-A3C6-7E8BD9E5DDB5}" destId="{1447CB97-75DF-034E-B4AE-DB769A93E177}" srcOrd="0" destOrd="0" presId="urn:microsoft.com/office/officeart/2005/8/layout/default"/>
    <dgm:cxn modelId="{5AC47479-E592-A540-8161-D329B0ACEC14}" type="presOf" srcId="{EBA7DD9D-8087-6D4B-AF80-B3529127CE02}" destId="{C9CE3795-26E6-0C4C-B72D-4ED41D6919A4}" srcOrd="0" destOrd="0" presId="urn:microsoft.com/office/officeart/2005/8/layout/default"/>
    <dgm:cxn modelId="{38912E68-1F64-574E-8520-9C54672017F4}" type="presOf" srcId="{B491613A-9C1E-FC41-9DB5-F7EA30B297D5}" destId="{E67468B4-46C2-7C4D-9FEF-BECAD0ADA017}" srcOrd="0" destOrd="0" presId="urn:microsoft.com/office/officeart/2005/8/layout/default"/>
    <dgm:cxn modelId="{3916EC64-2CE6-A74D-87DE-383D710A78D7}" srcId="{3DE34F04-5959-FD4E-96CC-EC47E7844A8A}" destId="{E19AF011-2382-B642-B4D9-D3C6AEB5F15C}" srcOrd="11" destOrd="0" parTransId="{E19D2CDF-A877-8949-816E-EF1A767F04AC}" sibTransId="{7A432F99-33E9-4F43-907E-6442A3421D9D}"/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EED0EB6C-E1E3-CC40-A757-065A696E7F03}" type="presOf" srcId="{5C2F6F5A-9D6E-D24B-9AA5-76E13692C468}" destId="{A8B58E59-A839-8E42-946C-869799BC1FE5}" srcOrd="0" destOrd="0" presId="urn:microsoft.com/office/officeart/2005/8/layout/default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0A2B71B8-F588-2142-8CDE-6BC65057C7DA}" type="presOf" srcId="{EC9874BB-59E1-BF45-B802-8B99A3536CD5}" destId="{70B66313-D6A9-0145-89EB-D612207C652A}" srcOrd="0" destOrd="0" presId="urn:microsoft.com/office/officeart/2005/8/layout/default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A53D7747-A055-7044-8A58-63153FF545B8}" type="presOf" srcId="{51FCD0A3-B4F1-7C4E-B25E-D2F214621672}" destId="{C5BE8E74-41DA-5B4F-8350-E55828F38F27}" srcOrd="0" destOrd="0" presId="urn:microsoft.com/office/officeart/2005/8/layout/default"/>
    <dgm:cxn modelId="{C93735E5-51F7-9B4A-9107-4908983122DC}" type="presParOf" srcId="{34D8E511-4532-E74A-B878-2C0DB38B54FF}" destId="{A8B58E59-A839-8E42-946C-869799BC1FE5}" srcOrd="0" destOrd="0" presId="urn:microsoft.com/office/officeart/2005/8/layout/default"/>
    <dgm:cxn modelId="{C8DB30BF-4494-9E49-A885-3B74541655C5}" type="presParOf" srcId="{34D8E511-4532-E74A-B878-2C0DB38B54FF}" destId="{44FA8D4B-E42B-0446-857C-E1F0E9C83410}" srcOrd="1" destOrd="0" presId="urn:microsoft.com/office/officeart/2005/8/layout/default"/>
    <dgm:cxn modelId="{F92E8AB8-C07F-F746-973E-24C368EE2B0D}" type="presParOf" srcId="{34D8E511-4532-E74A-B878-2C0DB38B54FF}" destId="{8D3F01CD-4B82-5349-A299-C7E338514574}" srcOrd="2" destOrd="0" presId="urn:microsoft.com/office/officeart/2005/8/layout/default"/>
    <dgm:cxn modelId="{63AA271E-AF80-0640-BFD8-5E13236C4230}" type="presParOf" srcId="{34D8E511-4532-E74A-B878-2C0DB38B54FF}" destId="{2FE686BB-3BFD-FA4A-8B15-01B7907956DC}" srcOrd="3" destOrd="0" presId="urn:microsoft.com/office/officeart/2005/8/layout/default"/>
    <dgm:cxn modelId="{A934DAF5-D395-9145-8E1C-F406CE7F10DB}" type="presParOf" srcId="{34D8E511-4532-E74A-B878-2C0DB38B54FF}" destId="{70B66313-D6A9-0145-89EB-D612207C652A}" srcOrd="4" destOrd="0" presId="urn:microsoft.com/office/officeart/2005/8/layout/default"/>
    <dgm:cxn modelId="{DC82A8F8-E6E4-F549-A75E-93A2201B314C}" type="presParOf" srcId="{34D8E511-4532-E74A-B878-2C0DB38B54FF}" destId="{181875FC-9B03-304C-B4DC-67A423FEEFD8}" srcOrd="5" destOrd="0" presId="urn:microsoft.com/office/officeart/2005/8/layout/default"/>
    <dgm:cxn modelId="{D3057900-EB97-E641-B182-9D973EDE7DB5}" type="presParOf" srcId="{34D8E511-4532-E74A-B878-2C0DB38B54FF}" destId="{C5BE8E74-41DA-5B4F-8350-E55828F38F27}" srcOrd="6" destOrd="0" presId="urn:microsoft.com/office/officeart/2005/8/layout/default"/>
    <dgm:cxn modelId="{D065C5F1-073E-FA4A-8157-098CD7724752}" type="presParOf" srcId="{34D8E511-4532-E74A-B878-2C0DB38B54FF}" destId="{93CBC9CB-307E-E14C-9257-0BF1C8DB9798}" srcOrd="7" destOrd="0" presId="urn:microsoft.com/office/officeart/2005/8/layout/default"/>
    <dgm:cxn modelId="{AD602667-6143-5742-9356-4936F6DBE15E}" type="presParOf" srcId="{34D8E511-4532-E74A-B878-2C0DB38B54FF}" destId="{75C6D346-FC2F-FB41-8E8F-09A7C67453C6}" srcOrd="8" destOrd="0" presId="urn:microsoft.com/office/officeart/2005/8/layout/default"/>
    <dgm:cxn modelId="{6E68D175-AC27-C94B-AEA8-CCADF8248E27}" type="presParOf" srcId="{34D8E511-4532-E74A-B878-2C0DB38B54FF}" destId="{81E25330-F997-E042-A675-5AF89AB1D0C8}" srcOrd="9" destOrd="0" presId="urn:microsoft.com/office/officeart/2005/8/layout/default"/>
    <dgm:cxn modelId="{13463CE0-B405-2042-A6F4-353BA58C8611}" type="presParOf" srcId="{34D8E511-4532-E74A-B878-2C0DB38B54FF}" destId="{FC6B1046-BCA5-A94A-9F3C-3A116B111155}" srcOrd="10" destOrd="0" presId="urn:microsoft.com/office/officeart/2005/8/layout/default"/>
    <dgm:cxn modelId="{6C8DAEF0-FAF2-504D-9E42-A21CE03538A4}" type="presParOf" srcId="{34D8E511-4532-E74A-B878-2C0DB38B54FF}" destId="{F536E5DC-5E85-F749-ABB2-C7C68C93227B}" srcOrd="11" destOrd="0" presId="urn:microsoft.com/office/officeart/2005/8/layout/default"/>
    <dgm:cxn modelId="{ABDC50BA-2643-0047-82C6-65D2BDE485C6}" type="presParOf" srcId="{34D8E511-4532-E74A-B878-2C0DB38B54FF}" destId="{458EF3FD-6CB1-C74C-B2E6-44FE42E452BC}" srcOrd="12" destOrd="0" presId="urn:microsoft.com/office/officeart/2005/8/layout/default"/>
    <dgm:cxn modelId="{2A11FCF6-9B3D-5B43-9CB8-21D538632C43}" type="presParOf" srcId="{34D8E511-4532-E74A-B878-2C0DB38B54FF}" destId="{81557E8D-98CB-DD4F-93D6-CCAF0D2CAA18}" srcOrd="13" destOrd="0" presId="urn:microsoft.com/office/officeart/2005/8/layout/default"/>
    <dgm:cxn modelId="{52FF2EAB-E931-1C4B-B25C-D09348E6C37A}" type="presParOf" srcId="{34D8E511-4532-E74A-B878-2C0DB38B54FF}" destId="{C9CE3795-26E6-0C4C-B72D-4ED41D6919A4}" srcOrd="14" destOrd="0" presId="urn:microsoft.com/office/officeart/2005/8/layout/default"/>
    <dgm:cxn modelId="{8591A51D-5101-F249-97E6-5717F8981A76}" type="presParOf" srcId="{34D8E511-4532-E74A-B878-2C0DB38B54FF}" destId="{D055168C-A2C7-3449-B834-086D75CC09FD}" srcOrd="15" destOrd="0" presId="urn:microsoft.com/office/officeart/2005/8/layout/default"/>
    <dgm:cxn modelId="{777F48E0-AF4E-9D44-9426-CEC7EA40A023}" type="presParOf" srcId="{34D8E511-4532-E74A-B878-2C0DB38B54FF}" destId="{E67468B4-46C2-7C4D-9FEF-BECAD0ADA017}" srcOrd="16" destOrd="0" presId="urn:microsoft.com/office/officeart/2005/8/layout/default"/>
    <dgm:cxn modelId="{81E5EF6B-ECE3-D647-B2CD-C36345D3C8B7}" type="presParOf" srcId="{34D8E511-4532-E74A-B878-2C0DB38B54FF}" destId="{5B4469A0-3010-E24C-82CC-AB37AF165F37}" srcOrd="17" destOrd="0" presId="urn:microsoft.com/office/officeart/2005/8/layout/default"/>
    <dgm:cxn modelId="{0C092223-6743-FA4D-BC59-C43F20202592}" type="presParOf" srcId="{34D8E511-4532-E74A-B878-2C0DB38B54FF}" destId="{C20128CB-3F55-3E4E-B893-7BFFAFC2E59F}" srcOrd="18" destOrd="0" presId="urn:microsoft.com/office/officeart/2005/8/layout/default"/>
    <dgm:cxn modelId="{56E68E00-4F8D-DE49-B437-EDC39664974B}" type="presParOf" srcId="{34D8E511-4532-E74A-B878-2C0DB38B54FF}" destId="{F3D802A4-1E59-4945-9665-D2AADF96B6DD}" srcOrd="19" destOrd="0" presId="urn:microsoft.com/office/officeart/2005/8/layout/default"/>
    <dgm:cxn modelId="{DB7AE26F-65A7-BD4B-8A57-DFA9377595BB}" type="presParOf" srcId="{34D8E511-4532-E74A-B878-2C0DB38B54FF}" destId="{1447CB97-75DF-034E-B4AE-DB769A93E177}" srcOrd="20" destOrd="0" presId="urn:microsoft.com/office/officeart/2005/8/layout/default"/>
    <dgm:cxn modelId="{CF730E78-3A8E-E44D-B6D3-38052D9DCC1D}" type="presParOf" srcId="{34D8E511-4532-E74A-B878-2C0DB38B54FF}" destId="{049FAB5C-22A0-E048-8DC1-57AF01A86646}" srcOrd="21" destOrd="0" presId="urn:microsoft.com/office/officeart/2005/8/layout/default"/>
    <dgm:cxn modelId="{D60BBB3F-DBE3-2943-9F17-4B128F30E058}" type="presParOf" srcId="{34D8E511-4532-E74A-B878-2C0DB38B54FF}" destId="{BB011AFE-FEC6-BF40-99F7-89F66E88562B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E19AF011-2382-B642-B4D9-D3C6AEB5F15C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E19D2CDF-A877-8949-816E-EF1A767F04AC}" type="parTrans" cxnId="{3916EC64-2CE6-A74D-87DE-383D710A78D7}">
      <dgm:prSet/>
      <dgm:spPr/>
      <dgm:t>
        <a:bodyPr/>
        <a:lstStyle/>
        <a:p>
          <a:endParaRPr lang="en-US"/>
        </a:p>
      </dgm:t>
    </dgm:pt>
    <dgm:pt modelId="{7A432F99-33E9-4F43-907E-6442A3421D9D}" type="sibTrans" cxnId="{3916EC64-2CE6-A74D-87DE-383D710A78D7}">
      <dgm:prSet/>
      <dgm:spPr/>
      <dgm:t>
        <a:bodyPr/>
        <a:lstStyle/>
        <a:p>
          <a:endParaRPr lang="en-US"/>
        </a:p>
      </dgm:t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049FAB5C-22A0-E048-8DC1-57AF01A86646}" type="pres">
      <dgm:prSet presAssocID="{36CDF639-A600-6340-BD54-38B782D9C06D}" presName="sibTrans" presStyleCnt="0"/>
      <dgm:spPr/>
    </dgm:pt>
    <dgm:pt modelId="{BB011AFE-FEC6-BF40-99F7-89F66E88562B}" type="pres">
      <dgm:prSet presAssocID="{E19AF011-2382-B642-B4D9-D3C6AEB5F15C}" presName="node" presStyleLbl="node1" presStyleIdx="11" presStyleCnt="12">
        <dgm:presLayoutVars>
          <dgm:bulletEnabled val="1"/>
        </dgm:presLayoutVars>
      </dgm:prSet>
      <dgm:spPr/>
    </dgm:pt>
  </dgm:ptLst>
  <dgm:cxnLst>
    <dgm:cxn modelId="{63A4E13D-59EB-AF42-B285-552CD5F3B229}" type="presOf" srcId="{9CF020FB-4E16-A047-951F-8F5A6119F127}" destId="{458EF3FD-6CB1-C74C-B2E6-44FE42E452BC}" srcOrd="0" destOrd="0" presId="urn:microsoft.com/office/officeart/2005/8/layout/default"/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A8DCDFE2-E271-AB49-8200-97BD62FD35D6}" type="presOf" srcId="{ABF36D13-E193-F849-B675-26F7EDBF898A}" destId="{75C6D346-FC2F-FB41-8E8F-09A7C67453C6}" srcOrd="0" destOrd="0" presId="urn:microsoft.com/office/officeart/2005/8/layout/default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F862CED2-6F53-0D4A-A2D9-F5C71FEEA3BB}" type="presOf" srcId="{872285AE-B6B1-684D-B9B9-334E858C3764}" destId="{C20128CB-3F55-3E4E-B893-7BFFAFC2E59F}" srcOrd="0" destOrd="0" presId="urn:microsoft.com/office/officeart/2005/8/layout/default"/>
    <dgm:cxn modelId="{C6118902-3F41-8849-B491-3357B394626E}" type="presOf" srcId="{5C2F6F5A-9D6E-D24B-9AA5-76E13692C468}" destId="{A8B58E59-A839-8E42-946C-869799BC1FE5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B2BDCFDE-CE80-014C-9F34-DB623FA2D321}" type="presOf" srcId="{EBA7DD9D-8087-6D4B-AF80-B3529127CE02}" destId="{C9CE3795-26E6-0C4C-B72D-4ED41D6919A4}" srcOrd="0" destOrd="0" presId="urn:microsoft.com/office/officeart/2005/8/layout/default"/>
    <dgm:cxn modelId="{C22265AA-F654-2B49-AC39-5DF060DCC398}" type="presOf" srcId="{51FCD0A3-B4F1-7C4E-B25E-D2F214621672}" destId="{C5BE8E74-41DA-5B4F-8350-E55828F38F27}" srcOrd="0" destOrd="0" presId="urn:microsoft.com/office/officeart/2005/8/layout/default"/>
    <dgm:cxn modelId="{989191A9-2F44-F048-B902-2281E6324FE4}" type="presOf" srcId="{A54394E0-BBF8-FE4A-A3C6-7E8BD9E5DDB5}" destId="{1447CB97-75DF-034E-B4AE-DB769A93E177}" srcOrd="0" destOrd="0" presId="urn:microsoft.com/office/officeart/2005/8/layout/default"/>
    <dgm:cxn modelId="{A88482D8-4E64-1F46-913A-F4DF618EBC0B}" type="presOf" srcId="{298B8AE2-3E95-8E4E-88B8-876A9306917B}" destId="{FC6B1046-BCA5-A94A-9F3C-3A116B111155}" srcOrd="0" destOrd="0" presId="urn:microsoft.com/office/officeart/2005/8/layout/default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FA087FB9-9111-8F40-A965-DF1DABB0360D}" type="presOf" srcId="{B491613A-9C1E-FC41-9DB5-F7EA30B297D5}" destId="{E67468B4-46C2-7C4D-9FEF-BECAD0ADA017}" srcOrd="0" destOrd="0" presId="urn:microsoft.com/office/officeart/2005/8/layout/default"/>
    <dgm:cxn modelId="{10706B7E-DB76-2A45-8B7F-BCC129CCADB4}" type="presOf" srcId="{3DE34F04-5959-FD4E-96CC-EC47E7844A8A}" destId="{34D8E511-4532-E74A-B878-2C0DB38B54FF}" srcOrd="0" destOrd="0" presId="urn:microsoft.com/office/officeart/2005/8/layout/default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25CC712E-8C07-C94B-8966-C7B4296B672D}" type="presOf" srcId="{113C2E58-CE44-A244-8D83-CBAF15B17EDB}" destId="{8D3F01CD-4B82-5349-A299-C7E338514574}" srcOrd="0" destOrd="0" presId="urn:microsoft.com/office/officeart/2005/8/layout/default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6CC22B79-B0D2-8C43-AAB8-B3D5F927F4FE}" type="presOf" srcId="{E19AF011-2382-B642-B4D9-D3C6AEB5F15C}" destId="{BB011AFE-FEC6-BF40-99F7-89F66E88562B}" srcOrd="0" destOrd="0" presId="urn:microsoft.com/office/officeart/2005/8/layout/default"/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458DD3BA-9973-144C-AE91-39400ADEE5C0}" type="presOf" srcId="{EC9874BB-59E1-BF45-B802-8B99A3536CD5}" destId="{70B66313-D6A9-0145-89EB-D612207C652A}" srcOrd="0" destOrd="0" presId="urn:microsoft.com/office/officeart/2005/8/layout/default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3916EC64-2CE6-A74D-87DE-383D710A78D7}" srcId="{3DE34F04-5959-FD4E-96CC-EC47E7844A8A}" destId="{E19AF011-2382-B642-B4D9-D3C6AEB5F15C}" srcOrd="11" destOrd="0" parTransId="{E19D2CDF-A877-8949-816E-EF1A767F04AC}" sibTransId="{7A432F99-33E9-4F43-907E-6442A3421D9D}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060513D6-B5A7-A243-8903-B712B586DE80}" type="presParOf" srcId="{34D8E511-4532-E74A-B878-2C0DB38B54FF}" destId="{A8B58E59-A839-8E42-946C-869799BC1FE5}" srcOrd="0" destOrd="0" presId="urn:microsoft.com/office/officeart/2005/8/layout/default"/>
    <dgm:cxn modelId="{917FA124-4EFD-A547-B7CE-F009AB97714F}" type="presParOf" srcId="{34D8E511-4532-E74A-B878-2C0DB38B54FF}" destId="{44FA8D4B-E42B-0446-857C-E1F0E9C83410}" srcOrd="1" destOrd="0" presId="urn:microsoft.com/office/officeart/2005/8/layout/default"/>
    <dgm:cxn modelId="{983ADDE6-68A2-6C4A-AF15-96DEEEDAF31C}" type="presParOf" srcId="{34D8E511-4532-E74A-B878-2C0DB38B54FF}" destId="{8D3F01CD-4B82-5349-A299-C7E338514574}" srcOrd="2" destOrd="0" presId="urn:microsoft.com/office/officeart/2005/8/layout/default"/>
    <dgm:cxn modelId="{37A79354-BD6A-7549-9783-3CB7FEC9CBA5}" type="presParOf" srcId="{34D8E511-4532-E74A-B878-2C0DB38B54FF}" destId="{2FE686BB-3BFD-FA4A-8B15-01B7907956DC}" srcOrd="3" destOrd="0" presId="urn:microsoft.com/office/officeart/2005/8/layout/default"/>
    <dgm:cxn modelId="{0DFB3425-E39F-5B43-B1CA-D2525CD5015F}" type="presParOf" srcId="{34D8E511-4532-E74A-B878-2C0DB38B54FF}" destId="{70B66313-D6A9-0145-89EB-D612207C652A}" srcOrd="4" destOrd="0" presId="urn:microsoft.com/office/officeart/2005/8/layout/default"/>
    <dgm:cxn modelId="{31934668-12F2-B74E-A94E-C004A20AFC8F}" type="presParOf" srcId="{34D8E511-4532-E74A-B878-2C0DB38B54FF}" destId="{181875FC-9B03-304C-B4DC-67A423FEEFD8}" srcOrd="5" destOrd="0" presId="urn:microsoft.com/office/officeart/2005/8/layout/default"/>
    <dgm:cxn modelId="{85C9B2CE-768D-EF44-8119-DAA78AB1632F}" type="presParOf" srcId="{34D8E511-4532-E74A-B878-2C0DB38B54FF}" destId="{C5BE8E74-41DA-5B4F-8350-E55828F38F27}" srcOrd="6" destOrd="0" presId="urn:microsoft.com/office/officeart/2005/8/layout/default"/>
    <dgm:cxn modelId="{9884CE26-A87A-4E48-A7B5-2E2BCA8E337C}" type="presParOf" srcId="{34D8E511-4532-E74A-B878-2C0DB38B54FF}" destId="{93CBC9CB-307E-E14C-9257-0BF1C8DB9798}" srcOrd="7" destOrd="0" presId="urn:microsoft.com/office/officeart/2005/8/layout/default"/>
    <dgm:cxn modelId="{CEBEC8C5-F92B-5548-8A30-3F751C5F453D}" type="presParOf" srcId="{34D8E511-4532-E74A-B878-2C0DB38B54FF}" destId="{75C6D346-FC2F-FB41-8E8F-09A7C67453C6}" srcOrd="8" destOrd="0" presId="urn:microsoft.com/office/officeart/2005/8/layout/default"/>
    <dgm:cxn modelId="{32707FBD-4F4C-1D40-8A4D-049CE41DFCEF}" type="presParOf" srcId="{34D8E511-4532-E74A-B878-2C0DB38B54FF}" destId="{81E25330-F997-E042-A675-5AF89AB1D0C8}" srcOrd="9" destOrd="0" presId="urn:microsoft.com/office/officeart/2005/8/layout/default"/>
    <dgm:cxn modelId="{D58A53A0-CCA8-B94B-93AC-31D9F9E981A3}" type="presParOf" srcId="{34D8E511-4532-E74A-B878-2C0DB38B54FF}" destId="{FC6B1046-BCA5-A94A-9F3C-3A116B111155}" srcOrd="10" destOrd="0" presId="urn:microsoft.com/office/officeart/2005/8/layout/default"/>
    <dgm:cxn modelId="{C7201687-9C47-2D47-BB71-08F7F6C18566}" type="presParOf" srcId="{34D8E511-4532-E74A-B878-2C0DB38B54FF}" destId="{F536E5DC-5E85-F749-ABB2-C7C68C93227B}" srcOrd="11" destOrd="0" presId="urn:microsoft.com/office/officeart/2005/8/layout/default"/>
    <dgm:cxn modelId="{715AA4CE-2CC0-1045-9F03-6126282A0E72}" type="presParOf" srcId="{34D8E511-4532-E74A-B878-2C0DB38B54FF}" destId="{458EF3FD-6CB1-C74C-B2E6-44FE42E452BC}" srcOrd="12" destOrd="0" presId="urn:microsoft.com/office/officeart/2005/8/layout/default"/>
    <dgm:cxn modelId="{E27871BD-CA66-1C46-BCE4-4CFBF00C5466}" type="presParOf" srcId="{34D8E511-4532-E74A-B878-2C0DB38B54FF}" destId="{81557E8D-98CB-DD4F-93D6-CCAF0D2CAA18}" srcOrd="13" destOrd="0" presId="urn:microsoft.com/office/officeart/2005/8/layout/default"/>
    <dgm:cxn modelId="{5BEF7E54-1780-7F41-ABA7-A12B9B17FAA1}" type="presParOf" srcId="{34D8E511-4532-E74A-B878-2C0DB38B54FF}" destId="{C9CE3795-26E6-0C4C-B72D-4ED41D6919A4}" srcOrd="14" destOrd="0" presId="urn:microsoft.com/office/officeart/2005/8/layout/default"/>
    <dgm:cxn modelId="{E8A59F8D-611E-1A4B-A995-2D8A034AC8A8}" type="presParOf" srcId="{34D8E511-4532-E74A-B878-2C0DB38B54FF}" destId="{D055168C-A2C7-3449-B834-086D75CC09FD}" srcOrd="15" destOrd="0" presId="urn:microsoft.com/office/officeart/2005/8/layout/default"/>
    <dgm:cxn modelId="{AEFD7416-491D-D744-89E8-26F9702D4B2C}" type="presParOf" srcId="{34D8E511-4532-E74A-B878-2C0DB38B54FF}" destId="{E67468B4-46C2-7C4D-9FEF-BECAD0ADA017}" srcOrd="16" destOrd="0" presId="urn:microsoft.com/office/officeart/2005/8/layout/default"/>
    <dgm:cxn modelId="{071F2A68-9C15-4148-ADA1-53C8EC36A13F}" type="presParOf" srcId="{34D8E511-4532-E74A-B878-2C0DB38B54FF}" destId="{5B4469A0-3010-E24C-82CC-AB37AF165F37}" srcOrd="17" destOrd="0" presId="urn:microsoft.com/office/officeart/2005/8/layout/default"/>
    <dgm:cxn modelId="{12EE080D-E192-6B43-9113-69E1412210E8}" type="presParOf" srcId="{34D8E511-4532-E74A-B878-2C0DB38B54FF}" destId="{C20128CB-3F55-3E4E-B893-7BFFAFC2E59F}" srcOrd="18" destOrd="0" presId="urn:microsoft.com/office/officeart/2005/8/layout/default"/>
    <dgm:cxn modelId="{B3D52ECD-82E1-A94F-902A-BAF621D22016}" type="presParOf" srcId="{34D8E511-4532-E74A-B878-2C0DB38B54FF}" destId="{F3D802A4-1E59-4945-9665-D2AADF96B6DD}" srcOrd="19" destOrd="0" presId="urn:microsoft.com/office/officeart/2005/8/layout/default"/>
    <dgm:cxn modelId="{8CB8F5FC-2666-6747-B4D9-1B77FD0DB074}" type="presParOf" srcId="{34D8E511-4532-E74A-B878-2C0DB38B54FF}" destId="{1447CB97-75DF-034E-B4AE-DB769A93E177}" srcOrd="20" destOrd="0" presId="urn:microsoft.com/office/officeart/2005/8/layout/default"/>
    <dgm:cxn modelId="{FBFF5DEC-9919-F04E-BC16-83BDD6EC0752}" type="presParOf" srcId="{34D8E511-4532-E74A-B878-2C0DB38B54FF}" destId="{049FAB5C-22A0-E048-8DC1-57AF01A86646}" srcOrd="21" destOrd="0" presId="urn:microsoft.com/office/officeart/2005/8/layout/default"/>
    <dgm:cxn modelId="{9843FE12-8DF5-5B48-9007-EF78500D0C85}" type="presParOf" srcId="{34D8E511-4532-E74A-B878-2C0DB38B54FF}" destId="{BB011AFE-FEC6-BF40-99F7-89F66E88562B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E19AF011-2382-B642-B4D9-D3C6AEB5F15C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E19D2CDF-A877-8949-816E-EF1A767F04AC}" type="parTrans" cxnId="{3916EC64-2CE6-A74D-87DE-383D710A78D7}">
      <dgm:prSet/>
      <dgm:spPr/>
      <dgm:t>
        <a:bodyPr/>
        <a:lstStyle/>
        <a:p>
          <a:endParaRPr lang="en-US"/>
        </a:p>
      </dgm:t>
    </dgm:pt>
    <dgm:pt modelId="{7A432F99-33E9-4F43-907E-6442A3421D9D}" type="sibTrans" cxnId="{3916EC64-2CE6-A74D-87DE-383D710A78D7}">
      <dgm:prSet/>
      <dgm:spPr/>
      <dgm:t>
        <a:bodyPr/>
        <a:lstStyle/>
        <a:p>
          <a:endParaRPr lang="en-US"/>
        </a:p>
      </dgm:t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049FAB5C-22A0-E048-8DC1-57AF01A86646}" type="pres">
      <dgm:prSet presAssocID="{36CDF639-A600-6340-BD54-38B782D9C06D}" presName="sibTrans" presStyleCnt="0"/>
      <dgm:spPr/>
    </dgm:pt>
    <dgm:pt modelId="{BB011AFE-FEC6-BF40-99F7-89F66E88562B}" type="pres">
      <dgm:prSet presAssocID="{E19AF011-2382-B642-B4D9-D3C6AEB5F15C}" presName="node" presStyleLbl="node1" presStyleIdx="11" presStyleCnt="12">
        <dgm:presLayoutVars>
          <dgm:bulletEnabled val="1"/>
        </dgm:presLayoutVars>
      </dgm:prSet>
      <dgm:spPr/>
    </dgm:pt>
  </dgm:ptLst>
  <dgm:cxnLst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C8246A60-0854-714E-9CC2-F9917A4D58A2}" type="presOf" srcId="{51FCD0A3-B4F1-7C4E-B25E-D2F214621672}" destId="{C5BE8E74-41DA-5B4F-8350-E55828F38F27}" srcOrd="0" destOrd="0" presId="urn:microsoft.com/office/officeart/2005/8/layout/default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4B2308E3-2716-754B-A56D-BE2662ABF3BC}" type="presOf" srcId="{E19AF011-2382-B642-B4D9-D3C6AEB5F15C}" destId="{BB011AFE-FEC6-BF40-99F7-89F66E88562B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3485BF7D-36D9-5845-B00C-11617381A615}" type="presOf" srcId="{3DE34F04-5959-FD4E-96CC-EC47E7844A8A}" destId="{34D8E511-4532-E74A-B878-2C0DB38B54FF}" srcOrd="0" destOrd="0" presId="urn:microsoft.com/office/officeart/2005/8/layout/default"/>
    <dgm:cxn modelId="{8EE47D60-4DD4-6445-A53C-B5204BA191A4}" type="presOf" srcId="{872285AE-B6B1-684D-B9B9-334E858C3764}" destId="{C20128CB-3F55-3E4E-B893-7BFFAFC2E59F}" srcOrd="0" destOrd="0" presId="urn:microsoft.com/office/officeart/2005/8/layout/default"/>
    <dgm:cxn modelId="{135359C9-971C-5145-80E9-D70901C5BFD1}" type="presOf" srcId="{298B8AE2-3E95-8E4E-88B8-876A9306917B}" destId="{FC6B1046-BCA5-A94A-9F3C-3A116B111155}" srcOrd="0" destOrd="0" presId="urn:microsoft.com/office/officeart/2005/8/layout/default"/>
    <dgm:cxn modelId="{C2785F26-331A-554D-B3E4-22BE35EB17F9}" type="presOf" srcId="{EBA7DD9D-8087-6D4B-AF80-B3529127CE02}" destId="{C9CE3795-26E6-0C4C-B72D-4ED41D6919A4}" srcOrd="0" destOrd="0" presId="urn:microsoft.com/office/officeart/2005/8/layout/default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3A66EFF1-3221-B94E-99B1-E00083456A01}" type="presOf" srcId="{EC9874BB-59E1-BF45-B802-8B99A3536CD5}" destId="{70B66313-D6A9-0145-89EB-D612207C652A}" srcOrd="0" destOrd="0" presId="urn:microsoft.com/office/officeart/2005/8/layout/default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F1EB1493-DE32-E24A-AD8C-34D52F55BE62}" type="presOf" srcId="{5C2F6F5A-9D6E-D24B-9AA5-76E13692C468}" destId="{A8B58E59-A839-8E42-946C-869799BC1FE5}" srcOrd="0" destOrd="0" presId="urn:microsoft.com/office/officeart/2005/8/layout/default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7C54F68F-1D8C-C845-9B29-4A85D663B619}" type="presOf" srcId="{9CF020FB-4E16-A047-951F-8F5A6119F127}" destId="{458EF3FD-6CB1-C74C-B2E6-44FE42E452BC}" srcOrd="0" destOrd="0" presId="urn:microsoft.com/office/officeart/2005/8/layout/default"/>
    <dgm:cxn modelId="{2C8814F6-BCCF-E442-94DD-EFAFA053D8F6}" type="presOf" srcId="{A54394E0-BBF8-FE4A-A3C6-7E8BD9E5DDB5}" destId="{1447CB97-75DF-034E-B4AE-DB769A93E177}" srcOrd="0" destOrd="0" presId="urn:microsoft.com/office/officeart/2005/8/layout/default"/>
    <dgm:cxn modelId="{ED29B5D3-E1A5-5D4A-A907-D96B146BB3B6}" type="presOf" srcId="{B491613A-9C1E-FC41-9DB5-F7EA30B297D5}" destId="{E67468B4-46C2-7C4D-9FEF-BECAD0ADA017}" srcOrd="0" destOrd="0" presId="urn:microsoft.com/office/officeart/2005/8/layout/default"/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66642410-07D8-9843-A9EB-BF184FA28855}" type="presOf" srcId="{113C2E58-CE44-A244-8D83-CBAF15B17EDB}" destId="{8D3F01CD-4B82-5349-A299-C7E338514574}" srcOrd="0" destOrd="0" presId="urn:microsoft.com/office/officeart/2005/8/layout/default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3916EC64-2CE6-A74D-87DE-383D710A78D7}" srcId="{3DE34F04-5959-FD4E-96CC-EC47E7844A8A}" destId="{E19AF011-2382-B642-B4D9-D3C6AEB5F15C}" srcOrd="11" destOrd="0" parTransId="{E19D2CDF-A877-8949-816E-EF1A767F04AC}" sibTransId="{7A432F99-33E9-4F43-907E-6442A3421D9D}"/>
    <dgm:cxn modelId="{C47A0F83-3B26-464F-9D5E-E6F6ED7B94AE}" type="presOf" srcId="{ABF36D13-E193-F849-B675-26F7EDBF898A}" destId="{75C6D346-FC2F-FB41-8E8F-09A7C67453C6}" srcOrd="0" destOrd="0" presId="urn:microsoft.com/office/officeart/2005/8/layout/default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148BA2D0-970F-F648-B3A2-19C71EFBBDBE}" type="presParOf" srcId="{34D8E511-4532-E74A-B878-2C0DB38B54FF}" destId="{A8B58E59-A839-8E42-946C-869799BC1FE5}" srcOrd="0" destOrd="0" presId="urn:microsoft.com/office/officeart/2005/8/layout/default"/>
    <dgm:cxn modelId="{CDC95DC4-8826-9A47-ABD3-07E5D9B932D7}" type="presParOf" srcId="{34D8E511-4532-E74A-B878-2C0DB38B54FF}" destId="{44FA8D4B-E42B-0446-857C-E1F0E9C83410}" srcOrd="1" destOrd="0" presId="urn:microsoft.com/office/officeart/2005/8/layout/default"/>
    <dgm:cxn modelId="{9B5596FB-AC8C-7C4E-A3CD-F2D588E4682B}" type="presParOf" srcId="{34D8E511-4532-E74A-B878-2C0DB38B54FF}" destId="{8D3F01CD-4B82-5349-A299-C7E338514574}" srcOrd="2" destOrd="0" presId="urn:microsoft.com/office/officeart/2005/8/layout/default"/>
    <dgm:cxn modelId="{C29D619F-74D0-324C-86E4-D8881AC3196E}" type="presParOf" srcId="{34D8E511-4532-E74A-B878-2C0DB38B54FF}" destId="{2FE686BB-3BFD-FA4A-8B15-01B7907956DC}" srcOrd="3" destOrd="0" presId="urn:microsoft.com/office/officeart/2005/8/layout/default"/>
    <dgm:cxn modelId="{48379F28-C3DC-E441-B6F5-5ABBC19B7F6F}" type="presParOf" srcId="{34D8E511-4532-E74A-B878-2C0DB38B54FF}" destId="{70B66313-D6A9-0145-89EB-D612207C652A}" srcOrd="4" destOrd="0" presId="urn:microsoft.com/office/officeart/2005/8/layout/default"/>
    <dgm:cxn modelId="{2330EEC0-0777-AA41-9961-5EE841B82C93}" type="presParOf" srcId="{34D8E511-4532-E74A-B878-2C0DB38B54FF}" destId="{181875FC-9B03-304C-B4DC-67A423FEEFD8}" srcOrd="5" destOrd="0" presId="urn:microsoft.com/office/officeart/2005/8/layout/default"/>
    <dgm:cxn modelId="{D494A3D5-669B-D248-908F-2B0C44CC9459}" type="presParOf" srcId="{34D8E511-4532-E74A-B878-2C0DB38B54FF}" destId="{C5BE8E74-41DA-5B4F-8350-E55828F38F27}" srcOrd="6" destOrd="0" presId="urn:microsoft.com/office/officeart/2005/8/layout/default"/>
    <dgm:cxn modelId="{D2A7B8EC-0338-B84E-A198-AD53956C3A5D}" type="presParOf" srcId="{34D8E511-4532-E74A-B878-2C0DB38B54FF}" destId="{93CBC9CB-307E-E14C-9257-0BF1C8DB9798}" srcOrd="7" destOrd="0" presId="urn:microsoft.com/office/officeart/2005/8/layout/default"/>
    <dgm:cxn modelId="{465A7C3C-BD7D-4545-909B-EE0115F0BACC}" type="presParOf" srcId="{34D8E511-4532-E74A-B878-2C0DB38B54FF}" destId="{75C6D346-FC2F-FB41-8E8F-09A7C67453C6}" srcOrd="8" destOrd="0" presId="urn:microsoft.com/office/officeart/2005/8/layout/default"/>
    <dgm:cxn modelId="{52D5CC18-AF87-FA40-AD5D-02BE163FB2A1}" type="presParOf" srcId="{34D8E511-4532-E74A-B878-2C0DB38B54FF}" destId="{81E25330-F997-E042-A675-5AF89AB1D0C8}" srcOrd="9" destOrd="0" presId="urn:microsoft.com/office/officeart/2005/8/layout/default"/>
    <dgm:cxn modelId="{C3D6DA1F-A7C0-484C-A1DB-62CC490203FA}" type="presParOf" srcId="{34D8E511-4532-E74A-B878-2C0DB38B54FF}" destId="{FC6B1046-BCA5-A94A-9F3C-3A116B111155}" srcOrd="10" destOrd="0" presId="urn:microsoft.com/office/officeart/2005/8/layout/default"/>
    <dgm:cxn modelId="{0AD819D4-7EC3-A642-8DC2-D112F939BDA0}" type="presParOf" srcId="{34D8E511-4532-E74A-B878-2C0DB38B54FF}" destId="{F536E5DC-5E85-F749-ABB2-C7C68C93227B}" srcOrd="11" destOrd="0" presId="urn:microsoft.com/office/officeart/2005/8/layout/default"/>
    <dgm:cxn modelId="{F75407B3-9777-5C49-96B0-2E469E1D1FD3}" type="presParOf" srcId="{34D8E511-4532-E74A-B878-2C0DB38B54FF}" destId="{458EF3FD-6CB1-C74C-B2E6-44FE42E452BC}" srcOrd="12" destOrd="0" presId="urn:microsoft.com/office/officeart/2005/8/layout/default"/>
    <dgm:cxn modelId="{97B2605D-325C-A842-A233-62934F5AE2A5}" type="presParOf" srcId="{34D8E511-4532-E74A-B878-2C0DB38B54FF}" destId="{81557E8D-98CB-DD4F-93D6-CCAF0D2CAA18}" srcOrd="13" destOrd="0" presId="urn:microsoft.com/office/officeart/2005/8/layout/default"/>
    <dgm:cxn modelId="{84C35D12-BEEA-7340-9CFF-97C7CF80C12A}" type="presParOf" srcId="{34D8E511-4532-E74A-B878-2C0DB38B54FF}" destId="{C9CE3795-26E6-0C4C-B72D-4ED41D6919A4}" srcOrd="14" destOrd="0" presId="urn:microsoft.com/office/officeart/2005/8/layout/default"/>
    <dgm:cxn modelId="{5E8E768F-1C6E-C44D-8464-BC4143528D98}" type="presParOf" srcId="{34D8E511-4532-E74A-B878-2C0DB38B54FF}" destId="{D055168C-A2C7-3449-B834-086D75CC09FD}" srcOrd="15" destOrd="0" presId="urn:microsoft.com/office/officeart/2005/8/layout/default"/>
    <dgm:cxn modelId="{9151634D-1CED-A148-B9EE-70C0F2988E86}" type="presParOf" srcId="{34D8E511-4532-E74A-B878-2C0DB38B54FF}" destId="{E67468B4-46C2-7C4D-9FEF-BECAD0ADA017}" srcOrd="16" destOrd="0" presId="urn:microsoft.com/office/officeart/2005/8/layout/default"/>
    <dgm:cxn modelId="{40394D94-744C-964D-96D2-B14902466931}" type="presParOf" srcId="{34D8E511-4532-E74A-B878-2C0DB38B54FF}" destId="{5B4469A0-3010-E24C-82CC-AB37AF165F37}" srcOrd="17" destOrd="0" presId="urn:microsoft.com/office/officeart/2005/8/layout/default"/>
    <dgm:cxn modelId="{6425EAEC-87F1-954E-A1B7-5207B12EB0F6}" type="presParOf" srcId="{34D8E511-4532-E74A-B878-2C0DB38B54FF}" destId="{C20128CB-3F55-3E4E-B893-7BFFAFC2E59F}" srcOrd="18" destOrd="0" presId="urn:microsoft.com/office/officeart/2005/8/layout/default"/>
    <dgm:cxn modelId="{80324167-26EC-714D-B057-8FAB25679193}" type="presParOf" srcId="{34D8E511-4532-E74A-B878-2C0DB38B54FF}" destId="{F3D802A4-1E59-4945-9665-D2AADF96B6DD}" srcOrd="19" destOrd="0" presId="urn:microsoft.com/office/officeart/2005/8/layout/default"/>
    <dgm:cxn modelId="{DB0C25F6-4AAA-AE48-8EC7-F7FEC4E28B65}" type="presParOf" srcId="{34D8E511-4532-E74A-B878-2C0DB38B54FF}" destId="{1447CB97-75DF-034E-B4AE-DB769A93E177}" srcOrd="20" destOrd="0" presId="urn:microsoft.com/office/officeart/2005/8/layout/default"/>
    <dgm:cxn modelId="{16F5C7B9-7552-454F-9AAA-E76E43EC338C}" type="presParOf" srcId="{34D8E511-4532-E74A-B878-2C0DB38B54FF}" destId="{049FAB5C-22A0-E048-8DC1-57AF01A86646}" srcOrd="21" destOrd="0" presId="urn:microsoft.com/office/officeart/2005/8/layout/default"/>
    <dgm:cxn modelId="{E478AADF-9148-834C-8F26-F8F50E4C6AEC}" type="presParOf" srcId="{34D8E511-4532-E74A-B878-2C0DB38B54FF}" destId="{BB011AFE-FEC6-BF40-99F7-89F66E88562B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E19AF011-2382-B642-B4D9-D3C6AEB5F15C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E19D2CDF-A877-8949-816E-EF1A767F04AC}" type="parTrans" cxnId="{3916EC64-2CE6-A74D-87DE-383D710A78D7}">
      <dgm:prSet/>
      <dgm:spPr/>
      <dgm:t>
        <a:bodyPr/>
        <a:lstStyle/>
        <a:p>
          <a:endParaRPr lang="en-US"/>
        </a:p>
      </dgm:t>
    </dgm:pt>
    <dgm:pt modelId="{7A432F99-33E9-4F43-907E-6442A3421D9D}" type="sibTrans" cxnId="{3916EC64-2CE6-A74D-87DE-383D710A78D7}">
      <dgm:prSet/>
      <dgm:spPr/>
      <dgm:t>
        <a:bodyPr/>
        <a:lstStyle/>
        <a:p>
          <a:endParaRPr lang="en-US"/>
        </a:p>
      </dgm:t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049FAB5C-22A0-E048-8DC1-57AF01A86646}" type="pres">
      <dgm:prSet presAssocID="{36CDF639-A600-6340-BD54-38B782D9C06D}" presName="sibTrans" presStyleCnt="0"/>
      <dgm:spPr/>
    </dgm:pt>
    <dgm:pt modelId="{BB011AFE-FEC6-BF40-99F7-89F66E88562B}" type="pres">
      <dgm:prSet presAssocID="{E19AF011-2382-B642-B4D9-D3C6AEB5F15C}" presName="node" presStyleLbl="node1" presStyleIdx="11" presStyleCnt="12">
        <dgm:presLayoutVars>
          <dgm:bulletEnabled val="1"/>
        </dgm:presLayoutVars>
      </dgm:prSet>
      <dgm:spPr/>
    </dgm:pt>
  </dgm:ptLst>
  <dgm:cxnLst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0666AF28-B88E-514A-A720-91D7C02AB1DE}" type="presOf" srcId="{298B8AE2-3E95-8E4E-88B8-876A9306917B}" destId="{FC6B1046-BCA5-A94A-9F3C-3A116B111155}" srcOrd="0" destOrd="0" presId="urn:microsoft.com/office/officeart/2005/8/layout/default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1A5E22E8-7FA9-4D4B-945A-3472C2677522}" type="presOf" srcId="{9CF020FB-4E16-A047-951F-8F5A6119F127}" destId="{458EF3FD-6CB1-C74C-B2E6-44FE42E452BC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097A655F-DFA1-B44A-BA28-D79B166A45AA}" type="presOf" srcId="{E19AF011-2382-B642-B4D9-D3C6AEB5F15C}" destId="{BB011AFE-FEC6-BF40-99F7-89F66E88562B}" srcOrd="0" destOrd="0" presId="urn:microsoft.com/office/officeart/2005/8/layout/default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E13281BD-EAE8-EA4F-9234-9409479F160C}" type="presOf" srcId="{113C2E58-CE44-A244-8D83-CBAF15B17EDB}" destId="{8D3F01CD-4B82-5349-A299-C7E338514574}" srcOrd="0" destOrd="0" presId="urn:microsoft.com/office/officeart/2005/8/layout/default"/>
    <dgm:cxn modelId="{4CFEE13B-2F9A-984F-AFFD-0F627CACCE60}" type="presOf" srcId="{51FCD0A3-B4F1-7C4E-B25E-D2F214621672}" destId="{C5BE8E74-41DA-5B4F-8350-E55828F38F27}" srcOrd="0" destOrd="0" presId="urn:microsoft.com/office/officeart/2005/8/layout/default"/>
    <dgm:cxn modelId="{360AF30D-B0C8-0649-93E4-F0857706DBBE}" type="presOf" srcId="{A54394E0-BBF8-FE4A-A3C6-7E8BD9E5DDB5}" destId="{1447CB97-75DF-034E-B4AE-DB769A93E177}" srcOrd="0" destOrd="0" presId="urn:microsoft.com/office/officeart/2005/8/layout/default"/>
    <dgm:cxn modelId="{876C9319-1F39-6B4C-9385-0FAF3DE38745}" type="presOf" srcId="{872285AE-B6B1-684D-B9B9-334E858C3764}" destId="{C20128CB-3F55-3E4E-B893-7BFFAFC2E59F}" srcOrd="0" destOrd="0" presId="urn:microsoft.com/office/officeart/2005/8/layout/default"/>
    <dgm:cxn modelId="{309AEA9F-9E1B-6E43-B7AE-5896259035F9}" type="presOf" srcId="{EBA7DD9D-8087-6D4B-AF80-B3529127CE02}" destId="{C9CE3795-26E6-0C4C-B72D-4ED41D6919A4}" srcOrd="0" destOrd="0" presId="urn:microsoft.com/office/officeart/2005/8/layout/default"/>
    <dgm:cxn modelId="{3916EC64-2CE6-A74D-87DE-383D710A78D7}" srcId="{3DE34F04-5959-FD4E-96CC-EC47E7844A8A}" destId="{E19AF011-2382-B642-B4D9-D3C6AEB5F15C}" srcOrd="11" destOrd="0" parTransId="{E19D2CDF-A877-8949-816E-EF1A767F04AC}" sibTransId="{7A432F99-33E9-4F43-907E-6442A3421D9D}"/>
    <dgm:cxn modelId="{C8AABA57-E981-0F44-81A4-E3D94242FCD2}" type="presOf" srcId="{EC9874BB-59E1-BF45-B802-8B99A3536CD5}" destId="{70B66313-D6A9-0145-89EB-D612207C652A}" srcOrd="0" destOrd="0" presId="urn:microsoft.com/office/officeart/2005/8/layout/default"/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C4AE780A-75D4-0E4F-BFD0-0A7347C0174A}" type="presOf" srcId="{ABF36D13-E193-F849-B675-26F7EDBF898A}" destId="{75C6D346-FC2F-FB41-8E8F-09A7C67453C6}" srcOrd="0" destOrd="0" presId="urn:microsoft.com/office/officeart/2005/8/layout/default"/>
    <dgm:cxn modelId="{1F79A9DE-9042-1446-B936-86A5E4581A3E}" type="presOf" srcId="{3DE34F04-5959-FD4E-96CC-EC47E7844A8A}" destId="{34D8E511-4532-E74A-B878-2C0DB38B54FF}" srcOrd="0" destOrd="0" presId="urn:microsoft.com/office/officeart/2005/8/layout/default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F53876E1-8D09-3340-B5FB-40DDF8C233F1}" type="presOf" srcId="{B491613A-9C1E-FC41-9DB5-F7EA30B297D5}" destId="{E67468B4-46C2-7C4D-9FEF-BECAD0ADA017}" srcOrd="0" destOrd="0" presId="urn:microsoft.com/office/officeart/2005/8/layout/default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45A3011E-3858-C949-9CC9-9F5812E01833}" type="presOf" srcId="{5C2F6F5A-9D6E-D24B-9AA5-76E13692C468}" destId="{A8B58E59-A839-8E42-946C-869799BC1FE5}" srcOrd="0" destOrd="0" presId="urn:microsoft.com/office/officeart/2005/8/layout/default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10AD8FD1-837D-9344-980F-2511ED0E7A29}" type="presParOf" srcId="{34D8E511-4532-E74A-B878-2C0DB38B54FF}" destId="{A8B58E59-A839-8E42-946C-869799BC1FE5}" srcOrd="0" destOrd="0" presId="urn:microsoft.com/office/officeart/2005/8/layout/default"/>
    <dgm:cxn modelId="{B3C21324-6ED6-BC4A-9C52-416300AFE44D}" type="presParOf" srcId="{34D8E511-4532-E74A-B878-2C0DB38B54FF}" destId="{44FA8D4B-E42B-0446-857C-E1F0E9C83410}" srcOrd="1" destOrd="0" presId="urn:microsoft.com/office/officeart/2005/8/layout/default"/>
    <dgm:cxn modelId="{4EBF5F95-D677-6549-AD7A-107F4DB548D5}" type="presParOf" srcId="{34D8E511-4532-E74A-B878-2C0DB38B54FF}" destId="{8D3F01CD-4B82-5349-A299-C7E338514574}" srcOrd="2" destOrd="0" presId="urn:microsoft.com/office/officeart/2005/8/layout/default"/>
    <dgm:cxn modelId="{89F4B539-761B-4245-AFDE-A4B666DCD082}" type="presParOf" srcId="{34D8E511-4532-E74A-B878-2C0DB38B54FF}" destId="{2FE686BB-3BFD-FA4A-8B15-01B7907956DC}" srcOrd="3" destOrd="0" presId="urn:microsoft.com/office/officeart/2005/8/layout/default"/>
    <dgm:cxn modelId="{954694DA-1630-2746-A0A1-D0C6227D3EA4}" type="presParOf" srcId="{34D8E511-4532-E74A-B878-2C0DB38B54FF}" destId="{70B66313-D6A9-0145-89EB-D612207C652A}" srcOrd="4" destOrd="0" presId="urn:microsoft.com/office/officeart/2005/8/layout/default"/>
    <dgm:cxn modelId="{AAC926A6-28B6-9746-943A-BE525C11A937}" type="presParOf" srcId="{34D8E511-4532-E74A-B878-2C0DB38B54FF}" destId="{181875FC-9B03-304C-B4DC-67A423FEEFD8}" srcOrd="5" destOrd="0" presId="urn:microsoft.com/office/officeart/2005/8/layout/default"/>
    <dgm:cxn modelId="{70986C4B-E0B5-B547-A6E1-F9A0DDF60872}" type="presParOf" srcId="{34D8E511-4532-E74A-B878-2C0DB38B54FF}" destId="{C5BE8E74-41DA-5B4F-8350-E55828F38F27}" srcOrd="6" destOrd="0" presId="urn:microsoft.com/office/officeart/2005/8/layout/default"/>
    <dgm:cxn modelId="{E7E42336-82A2-4B41-BE06-BD0C2252B76C}" type="presParOf" srcId="{34D8E511-4532-E74A-B878-2C0DB38B54FF}" destId="{93CBC9CB-307E-E14C-9257-0BF1C8DB9798}" srcOrd="7" destOrd="0" presId="urn:microsoft.com/office/officeart/2005/8/layout/default"/>
    <dgm:cxn modelId="{ADC0AC58-5B76-C84C-B0A6-27AF7CF12A0D}" type="presParOf" srcId="{34D8E511-4532-E74A-B878-2C0DB38B54FF}" destId="{75C6D346-FC2F-FB41-8E8F-09A7C67453C6}" srcOrd="8" destOrd="0" presId="urn:microsoft.com/office/officeart/2005/8/layout/default"/>
    <dgm:cxn modelId="{474B8896-4C37-F341-B9C8-DA7E19649893}" type="presParOf" srcId="{34D8E511-4532-E74A-B878-2C0DB38B54FF}" destId="{81E25330-F997-E042-A675-5AF89AB1D0C8}" srcOrd="9" destOrd="0" presId="urn:microsoft.com/office/officeart/2005/8/layout/default"/>
    <dgm:cxn modelId="{53007423-B983-F34D-90CD-8BD990F91DB6}" type="presParOf" srcId="{34D8E511-4532-E74A-B878-2C0DB38B54FF}" destId="{FC6B1046-BCA5-A94A-9F3C-3A116B111155}" srcOrd="10" destOrd="0" presId="urn:microsoft.com/office/officeart/2005/8/layout/default"/>
    <dgm:cxn modelId="{76BFC8FF-51F8-2E46-AC81-A116A3EDEECB}" type="presParOf" srcId="{34D8E511-4532-E74A-B878-2C0DB38B54FF}" destId="{F536E5DC-5E85-F749-ABB2-C7C68C93227B}" srcOrd="11" destOrd="0" presId="urn:microsoft.com/office/officeart/2005/8/layout/default"/>
    <dgm:cxn modelId="{11317439-AFED-7C4D-8DDC-DA476F6040F3}" type="presParOf" srcId="{34D8E511-4532-E74A-B878-2C0DB38B54FF}" destId="{458EF3FD-6CB1-C74C-B2E6-44FE42E452BC}" srcOrd="12" destOrd="0" presId="urn:microsoft.com/office/officeart/2005/8/layout/default"/>
    <dgm:cxn modelId="{D38A9846-328E-CD4E-B4F4-3CEBE77271C1}" type="presParOf" srcId="{34D8E511-4532-E74A-B878-2C0DB38B54FF}" destId="{81557E8D-98CB-DD4F-93D6-CCAF0D2CAA18}" srcOrd="13" destOrd="0" presId="urn:microsoft.com/office/officeart/2005/8/layout/default"/>
    <dgm:cxn modelId="{0FA8A0AC-1583-874B-966E-631E77D13DD7}" type="presParOf" srcId="{34D8E511-4532-E74A-B878-2C0DB38B54FF}" destId="{C9CE3795-26E6-0C4C-B72D-4ED41D6919A4}" srcOrd="14" destOrd="0" presId="urn:microsoft.com/office/officeart/2005/8/layout/default"/>
    <dgm:cxn modelId="{F844ECB6-6DE1-2C48-8092-7AC9E4B0CBD0}" type="presParOf" srcId="{34D8E511-4532-E74A-B878-2C0DB38B54FF}" destId="{D055168C-A2C7-3449-B834-086D75CC09FD}" srcOrd="15" destOrd="0" presId="urn:microsoft.com/office/officeart/2005/8/layout/default"/>
    <dgm:cxn modelId="{E9E54BEB-C6A8-4045-853C-35DE28B68D0B}" type="presParOf" srcId="{34D8E511-4532-E74A-B878-2C0DB38B54FF}" destId="{E67468B4-46C2-7C4D-9FEF-BECAD0ADA017}" srcOrd="16" destOrd="0" presId="urn:microsoft.com/office/officeart/2005/8/layout/default"/>
    <dgm:cxn modelId="{0533ACF2-D980-BA47-91B4-884DA6022EF5}" type="presParOf" srcId="{34D8E511-4532-E74A-B878-2C0DB38B54FF}" destId="{5B4469A0-3010-E24C-82CC-AB37AF165F37}" srcOrd="17" destOrd="0" presId="urn:microsoft.com/office/officeart/2005/8/layout/default"/>
    <dgm:cxn modelId="{70D686D2-C3A5-4C4F-A9A3-F94BEC8646AA}" type="presParOf" srcId="{34D8E511-4532-E74A-B878-2C0DB38B54FF}" destId="{C20128CB-3F55-3E4E-B893-7BFFAFC2E59F}" srcOrd="18" destOrd="0" presId="urn:microsoft.com/office/officeart/2005/8/layout/default"/>
    <dgm:cxn modelId="{2F12B714-827B-2A47-8DC1-3AE08D6CA900}" type="presParOf" srcId="{34D8E511-4532-E74A-B878-2C0DB38B54FF}" destId="{F3D802A4-1E59-4945-9665-D2AADF96B6DD}" srcOrd="19" destOrd="0" presId="urn:microsoft.com/office/officeart/2005/8/layout/default"/>
    <dgm:cxn modelId="{4E9F9DC6-9210-064C-9F40-E8DD3D7966FE}" type="presParOf" srcId="{34D8E511-4532-E74A-B878-2C0DB38B54FF}" destId="{1447CB97-75DF-034E-B4AE-DB769A93E177}" srcOrd="20" destOrd="0" presId="urn:microsoft.com/office/officeart/2005/8/layout/default"/>
    <dgm:cxn modelId="{B56A4C4C-2B64-2044-919D-BDA94070927D}" type="presParOf" srcId="{34D8E511-4532-E74A-B878-2C0DB38B54FF}" destId="{049FAB5C-22A0-E048-8DC1-57AF01A86646}" srcOrd="21" destOrd="0" presId="urn:microsoft.com/office/officeart/2005/8/layout/default"/>
    <dgm:cxn modelId="{7CB8D7C3-0CF8-6A42-A7A0-F6827845ED30}" type="presParOf" srcId="{34D8E511-4532-E74A-B878-2C0DB38B54FF}" destId="{BB011AFE-FEC6-BF40-99F7-89F66E88562B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A220CB82-0664-2F48-A7DB-27CC1E15579C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6316DFFF-D4F4-AE46-9643-0F81DA1B4ACC}" type="parTrans" cxnId="{8EFEC160-8F93-B54E-939B-A78CACE4B8C8}">
      <dgm:prSet/>
      <dgm:spPr/>
      <dgm:t>
        <a:bodyPr/>
        <a:lstStyle/>
        <a:p>
          <a:endParaRPr lang="en-US"/>
        </a:p>
      </dgm:t>
    </dgm:pt>
    <dgm:pt modelId="{6DEB2ED0-DE46-E742-A7F0-F28701B1AC91}" type="sibTrans" cxnId="{8EFEC160-8F93-B54E-939B-A78CACE4B8C8}">
      <dgm:prSet/>
      <dgm:spPr/>
      <dgm:t>
        <a:bodyPr/>
        <a:lstStyle/>
        <a:p>
          <a:endParaRPr lang="en-US"/>
        </a:p>
      </dgm:t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2CA14EC1-D6F8-064A-BF39-AB5FC45DD62E}" type="pres">
      <dgm:prSet presAssocID="{36CDF639-A600-6340-BD54-38B782D9C06D}" presName="sibTrans" presStyleCnt="0"/>
      <dgm:spPr/>
    </dgm:pt>
    <dgm:pt modelId="{D509A4BD-708E-DF4A-8629-206C932E891B}" type="pres">
      <dgm:prSet presAssocID="{A220CB82-0664-2F48-A7DB-27CC1E15579C}" presName="node" presStyleLbl="node1" presStyleIdx="11" presStyleCnt="12">
        <dgm:presLayoutVars>
          <dgm:bulletEnabled val="1"/>
        </dgm:presLayoutVars>
      </dgm:prSet>
      <dgm:spPr/>
    </dgm:pt>
  </dgm:ptLst>
  <dgm:cxnLst>
    <dgm:cxn modelId="{A738D753-AE6C-854B-9880-30DE4F7E43DE}" type="presOf" srcId="{113C2E58-CE44-A244-8D83-CBAF15B17EDB}" destId="{8D3F01CD-4B82-5349-A299-C7E338514574}" srcOrd="0" destOrd="0" presId="urn:microsoft.com/office/officeart/2005/8/layout/default"/>
    <dgm:cxn modelId="{B660A2C3-F13B-C042-8A38-BAB4B76F3749}" type="presOf" srcId="{EBA7DD9D-8087-6D4B-AF80-B3529127CE02}" destId="{C9CE3795-26E6-0C4C-B72D-4ED41D6919A4}" srcOrd="0" destOrd="0" presId="urn:microsoft.com/office/officeart/2005/8/layout/default"/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01C81645-DD33-2341-9112-CD1F3286F5C1}" type="presOf" srcId="{9CF020FB-4E16-A047-951F-8F5A6119F127}" destId="{458EF3FD-6CB1-C74C-B2E6-44FE42E452BC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FB46D4AF-0ED9-9845-8E5A-3370BAB550C0}" type="presOf" srcId="{B491613A-9C1E-FC41-9DB5-F7EA30B297D5}" destId="{E67468B4-46C2-7C4D-9FEF-BECAD0ADA017}" srcOrd="0" destOrd="0" presId="urn:microsoft.com/office/officeart/2005/8/layout/default"/>
    <dgm:cxn modelId="{9A45B31D-7483-1947-9798-F916C0CF786A}" type="presOf" srcId="{EC9874BB-59E1-BF45-B802-8B99A3536CD5}" destId="{70B66313-D6A9-0145-89EB-D612207C652A}" srcOrd="0" destOrd="0" presId="urn:microsoft.com/office/officeart/2005/8/layout/default"/>
    <dgm:cxn modelId="{1FA36F83-BE4C-2345-B5D2-9D0FF70037D9}" type="presOf" srcId="{A220CB82-0664-2F48-A7DB-27CC1E15579C}" destId="{D509A4BD-708E-DF4A-8629-206C932E891B}" srcOrd="0" destOrd="0" presId="urn:microsoft.com/office/officeart/2005/8/layout/default"/>
    <dgm:cxn modelId="{8EFEC160-8F93-B54E-939B-A78CACE4B8C8}" srcId="{3DE34F04-5959-FD4E-96CC-EC47E7844A8A}" destId="{A220CB82-0664-2F48-A7DB-27CC1E15579C}" srcOrd="11" destOrd="0" parTransId="{6316DFFF-D4F4-AE46-9643-0F81DA1B4ACC}" sibTransId="{6DEB2ED0-DE46-E742-A7F0-F28701B1AC91}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C11A5ABE-393B-2945-A98E-FA61A72BC105}" type="presOf" srcId="{872285AE-B6B1-684D-B9B9-334E858C3764}" destId="{C20128CB-3F55-3E4E-B893-7BFFAFC2E59F}" srcOrd="0" destOrd="0" presId="urn:microsoft.com/office/officeart/2005/8/layout/default"/>
    <dgm:cxn modelId="{6114B83F-10F3-3340-8484-685FA51B0163}" type="presOf" srcId="{ABF36D13-E193-F849-B675-26F7EDBF898A}" destId="{75C6D346-FC2F-FB41-8E8F-09A7C67453C6}" srcOrd="0" destOrd="0" presId="urn:microsoft.com/office/officeart/2005/8/layout/default"/>
    <dgm:cxn modelId="{E3ECE6B0-9AEF-9446-B0F2-6EE7C4149697}" type="presOf" srcId="{51FCD0A3-B4F1-7C4E-B25E-D2F214621672}" destId="{C5BE8E74-41DA-5B4F-8350-E55828F38F27}" srcOrd="0" destOrd="0" presId="urn:microsoft.com/office/officeart/2005/8/layout/default"/>
    <dgm:cxn modelId="{A162C451-2FA6-0342-8BD9-9E996B7E23D8}" type="presOf" srcId="{A54394E0-BBF8-FE4A-A3C6-7E8BD9E5DDB5}" destId="{1447CB97-75DF-034E-B4AE-DB769A93E177}" srcOrd="0" destOrd="0" presId="urn:microsoft.com/office/officeart/2005/8/layout/default"/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D3D25205-BBB7-9B41-BD99-BB8AF6BA466F}" type="presOf" srcId="{5C2F6F5A-9D6E-D24B-9AA5-76E13692C468}" destId="{A8B58E59-A839-8E42-946C-869799BC1FE5}" srcOrd="0" destOrd="0" presId="urn:microsoft.com/office/officeart/2005/8/layout/default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C60CA6A1-0231-D749-8105-933890EDBF21}" type="presOf" srcId="{3DE34F04-5959-FD4E-96CC-EC47E7844A8A}" destId="{34D8E511-4532-E74A-B878-2C0DB38B54FF}" srcOrd="0" destOrd="0" presId="urn:microsoft.com/office/officeart/2005/8/layout/default"/>
    <dgm:cxn modelId="{AB0CAE79-0DB2-9D41-B344-2A0413918DD1}" type="presOf" srcId="{298B8AE2-3E95-8E4E-88B8-876A9306917B}" destId="{FC6B1046-BCA5-A94A-9F3C-3A116B111155}" srcOrd="0" destOrd="0" presId="urn:microsoft.com/office/officeart/2005/8/layout/default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1E2D03D8-2A63-C643-8EA6-37D90CF5C47E}" type="presParOf" srcId="{34D8E511-4532-E74A-B878-2C0DB38B54FF}" destId="{A8B58E59-A839-8E42-946C-869799BC1FE5}" srcOrd="0" destOrd="0" presId="urn:microsoft.com/office/officeart/2005/8/layout/default"/>
    <dgm:cxn modelId="{844F8B92-3725-F443-8569-D9BECFB5DF90}" type="presParOf" srcId="{34D8E511-4532-E74A-B878-2C0DB38B54FF}" destId="{44FA8D4B-E42B-0446-857C-E1F0E9C83410}" srcOrd="1" destOrd="0" presId="urn:microsoft.com/office/officeart/2005/8/layout/default"/>
    <dgm:cxn modelId="{91615B4F-7215-E743-B719-DEBB1208F250}" type="presParOf" srcId="{34D8E511-4532-E74A-B878-2C0DB38B54FF}" destId="{8D3F01CD-4B82-5349-A299-C7E338514574}" srcOrd="2" destOrd="0" presId="urn:microsoft.com/office/officeart/2005/8/layout/default"/>
    <dgm:cxn modelId="{A9CF8892-7E7C-7247-ADD0-363CF42280A4}" type="presParOf" srcId="{34D8E511-4532-E74A-B878-2C0DB38B54FF}" destId="{2FE686BB-3BFD-FA4A-8B15-01B7907956DC}" srcOrd="3" destOrd="0" presId="urn:microsoft.com/office/officeart/2005/8/layout/default"/>
    <dgm:cxn modelId="{BA39F439-B0E0-5C41-A4C0-CF2BEE6E66C5}" type="presParOf" srcId="{34D8E511-4532-E74A-B878-2C0DB38B54FF}" destId="{70B66313-D6A9-0145-89EB-D612207C652A}" srcOrd="4" destOrd="0" presId="urn:microsoft.com/office/officeart/2005/8/layout/default"/>
    <dgm:cxn modelId="{9DF277B5-151B-9E48-AEDA-F55A1CE1C400}" type="presParOf" srcId="{34D8E511-4532-E74A-B878-2C0DB38B54FF}" destId="{181875FC-9B03-304C-B4DC-67A423FEEFD8}" srcOrd="5" destOrd="0" presId="urn:microsoft.com/office/officeart/2005/8/layout/default"/>
    <dgm:cxn modelId="{E6FA7A1C-0A90-C54E-8C20-8692B4676F9D}" type="presParOf" srcId="{34D8E511-4532-E74A-B878-2C0DB38B54FF}" destId="{C5BE8E74-41DA-5B4F-8350-E55828F38F27}" srcOrd="6" destOrd="0" presId="urn:microsoft.com/office/officeart/2005/8/layout/default"/>
    <dgm:cxn modelId="{24C463DD-383F-3748-A2DB-BD1604C44470}" type="presParOf" srcId="{34D8E511-4532-E74A-B878-2C0DB38B54FF}" destId="{93CBC9CB-307E-E14C-9257-0BF1C8DB9798}" srcOrd="7" destOrd="0" presId="urn:microsoft.com/office/officeart/2005/8/layout/default"/>
    <dgm:cxn modelId="{2D04044A-26CB-C440-9706-D1BBD3E8E367}" type="presParOf" srcId="{34D8E511-4532-E74A-B878-2C0DB38B54FF}" destId="{75C6D346-FC2F-FB41-8E8F-09A7C67453C6}" srcOrd="8" destOrd="0" presId="urn:microsoft.com/office/officeart/2005/8/layout/default"/>
    <dgm:cxn modelId="{FA87556E-9037-084C-A72D-042589624AD3}" type="presParOf" srcId="{34D8E511-4532-E74A-B878-2C0DB38B54FF}" destId="{81E25330-F997-E042-A675-5AF89AB1D0C8}" srcOrd="9" destOrd="0" presId="urn:microsoft.com/office/officeart/2005/8/layout/default"/>
    <dgm:cxn modelId="{4FE87A39-85F6-E541-8E2F-D8CDD5681D74}" type="presParOf" srcId="{34D8E511-4532-E74A-B878-2C0DB38B54FF}" destId="{FC6B1046-BCA5-A94A-9F3C-3A116B111155}" srcOrd="10" destOrd="0" presId="urn:microsoft.com/office/officeart/2005/8/layout/default"/>
    <dgm:cxn modelId="{DD693C13-9A2F-0048-8B63-B3243D7CBDC9}" type="presParOf" srcId="{34D8E511-4532-E74A-B878-2C0DB38B54FF}" destId="{F536E5DC-5E85-F749-ABB2-C7C68C93227B}" srcOrd="11" destOrd="0" presId="urn:microsoft.com/office/officeart/2005/8/layout/default"/>
    <dgm:cxn modelId="{3474B221-C705-0849-B491-71315C40EECB}" type="presParOf" srcId="{34D8E511-4532-E74A-B878-2C0DB38B54FF}" destId="{458EF3FD-6CB1-C74C-B2E6-44FE42E452BC}" srcOrd="12" destOrd="0" presId="urn:microsoft.com/office/officeart/2005/8/layout/default"/>
    <dgm:cxn modelId="{D502170F-4F03-2949-97E7-88D988E3C647}" type="presParOf" srcId="{34D8E511-4532-E74A-B878-2C0DB38B54FF}" destId="{81557E8D-98CB-DD4F-93D6-CCAF0D2CAA18}" srcOrd="13" destOrd="0" presId="urn:microsoft.com/office/officeart/2005/8/layout/default"/>
    <dgm:cxn modelId="{319C7C42-E038-E749-A569-5E720491413B}" type="presParOf" srcId="{34D8E511-4532-E74A-B878-2C0DB38B54FF}" destId="{C9CE3795-26E6-0C4C-B72D-4ED41D6919A4}" srcOrd="14" destOrd="0" presId="urn:microsoft.com/office/officeart/2005/8/layout/default"/>
    <dgm:cxn modelId="{C60BDA6E-001C-EF41-8240-0087A1C40DAB}" type="presParOf" srcId="{34D8E511-4532-E74A-B878-2C0DB38B54FF}" destId="{D055168C-A2C7-3449-B834-086D75CC09FD}" srcOrd="15" destOrd="0" presId="urn:microsoft.com/office/officeart/2005/8/layout/default"/>
    <dgm:cxn modelId="{8F9F1D8B-3B2B-0B47-83CE-6679A404B316}" type="presParOf" srcId="{34D8E511-4532-E74A-B878-2C0DB38B54FF}" destId="{E67468B4-46C2-7C4D-9FEF-BECAD0ADA017}" srcOrd="16" destOrd="0" presId="urn:microsoft.com/office/officeart/2005/8/layout/default"/>
    <dgm:cxn modelId="{6AF9282E-E480-1B48-9AAE-553A63CC666A}" type="presParOf" srcId="{34D8E511-4532-E74A-B878-2C0DB38B54FF}" destId="{5B4469A0-3010-E24C-82CC-AB37AF165F37}" srcOrd="17" destOrd="0" presId="urn:microsoft.com/office/officeart/2005/8/layout/default"/>
    <dgm:cxn modelId="{A8B805FF-F933-9D46-B2A5-80B3DE3FAD40}" type="presParOf" srcId="{34D8E511-4532-E74A-B878-2C0DB38B54FF}" destId="{C20128CB-3F55-3E4E-B893-7BFFAFC2E59F}" srcOrd="18" destOrd="0" presId="urn:microsoft.com/office/officeart/2005/8/layout/default"/>
    <dgm:cxn modelId="{A1A7112F-D919-BB41-9897-F799E93EB48B}" type="presParOf" srcId="{34D8E511-4532-E74A-B878-2C0DB38B54FF}" destId="{F3D802A4-1E59-4945-9665-D2AADF96B6DD}" srcOrd="19" destOrd="0" presId="urn:microsoft.com/office/officeart/2005/8/layout/default"/>
    <dgm:cxn modelId="{EBCB7486-3552-F74C-AE51-CDA864A7EF6C}" type="presParOf" srcId="{34D8E511-4532-E74A-B878-2C0DB38B54FF}" destId="{1447CB97-75DF-034E-B4AE-DB769A93E177}" srcOrd="20" destOrd="0" presId="urn:microsoft.com/office/officeart/2005/8/layout/default"/>
    <dgm:cxn modelId="{E6D127EA-71CC-224F-AF58-CD29A01D6718}" type="presParOf" srcId="{34D8E511-4532-E74A-B878-2C0DB38B54FF}" destId="{2CA14EC1-D6F8-064A-BF39-AB5FC45DD62E}" srcOrd="21" destOrd="0" presId="urn:microsoft.com/office/officeart/2005/8/layout/default"/>
    <dgm:cxn modelId="{8AAFAB23-5771-844D-A8C6-C78BB798B4E5}" type="presParOf" srcId="{34D8E511-4532-E74A-B878-2C0DB38B54FF}" destId="{D509A4BD-708E-DF4A-8629-206C932E891B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84635C46-E909-BA41-9D4E-592C70333EED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594803E5-79F1-5247-BF51-8897ECE230BA}" type="parTrans" cxnId="{9F3692C4-C29A-904A-ACD5-61ADF3CC6C44}">
      <dgm:prSet/>
      <dgm:spPr/>
    </dgm:pt>
    <dgm:pt modelId="{6AF6366C-56AD-694C-A2CE-3557F2526433}" type="sibTrans" cxnId="{9F3692C4-C29A-904A-ACD5-61ADF3CC6C44}">
      <dgm:prSet/>
      <dgm:spPr/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1D1E2DCC-8AA9-994B-B5EA-7A692DC005AD}" type="pres">
      <dgm:prSet presAssocID="{36CDF639-A600-6340-BD54-38B782D9C06D}" presName="sibTrans" presStyleCnt="0"/>
      <dgm:spPr/>
    </dgm:pt>
    <dgm:pt modelId="{A0591052-A28F-534A-A38A-438EB237B7D1}" type="pres">
      <dgm:prSet presAssocID="{84635C46-E909-BA41-9D4E-592C70333EED}" presName="node" presStyleLbl="node1" presStyleIdx="11" presStyleCnt="12">
        <dgm:presLayoutVars>
          <dgm:bulletEnabled val="1"/>
        </dgm:presLayoutVars>
      </dgm:prSet>
      <dgm:spPr/>
    </dgm:pt>
  </dgm:ptLst>
  <dgm:cxnLst>
    <dgm:cxn modelId="{01424FF9-998D-564D-A744-FD043B1EC649}" type="presOf" srcId="{B491613A-9C1E-FC41-9DB5-F7EA30B297D5}" destId="{E67468B4-46C2-7C4D-9FEF-BECAD0ADA017}" srcOrd="0" destOrd="0" presId="urn:microsoft.com/office/officeart/2005/8/layout/default"/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270E9223-14FC-AA4E-B9EF-26B5E1A596CE}" type="presOf" srcId="{ABF36D13-E193-F849-B675-26F7EDBF898A}" destId="{75C6D346-FC2F-FB41-8E8F-09A7C67453C6}" srcOrd="0" destOrd="0" presId="urn:microsoft.com/office/officeart/2005/8/layout/default"/>
    <dgm:cxn modelId="{9495F06C-3931-9D45-A5F4-364875C787AF}" type="presOf" srcId="{113C2E58-CE44-A244-8D83-CBAF15B17EDB}" destId="{8D3F01CD-4B82-5349-A299-C7E338514574}" srcOrd="0" destOrd="0" presId="urn:microsoft.com/office/officeart/2005/8/layout/default"/>
    <dgm:cxn modelId="{9F3692C4-C29A-904A-ACD5-61ADF3CC6C44}" srcId="{3DE34F04-5959-FD4E-96CC-EC47E7844A8A}" destId="{84635C46-E909-BA41-9D4E-592C70333EED}" srcOrd="11" destOrd="0" parTransId="{594803E5-79F1-5247-BF51-8897ECE230BA}" sibTransId="{6AF6366C-56AD-694C-A2CE-3557F2526433}"/>
    <dgm:cxn modelId="{16EFBCBA-3C78-D34D-90B0-3915EDDC66D5}" type="presOf" srcId="{51FCD0A3-B4F1-7C4E-B25E-D2F214621672}" destId="{C5BE8E74-41DA-5B4F-8350-E55828F38F27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9E4AC8BD-F56D-A644-ADA2-73080799C1A1}" type="presOf" srcId="{EC9874BB-59E1-BF45-B802-8B99A3536CD5}" destId="{70B66313-D6A9-0145-89EB-D612207C652A}" srcOrd="0" destOrd="0" presId="urn:microsoft.com/office/officeart/2005/8/layout/default"/>
    <dgm:cxn modelId="{D9543C35-5B4F-E045-A56C-6F5DC2174790}" type="presOf" srcId="{872285AE-B6B1-684D-B9B9-334E858C3764}" destId="{C20128CB-3F55-3E4E-B893-7BFFAFC2E59F}" srcOrd="0" destOrd="0" presId="urn:microsoft.com/office/officeart/2005/8/layout/default"/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3D218DB4-F54F-784B-820E-036411085AE0}" type="presOf" srcId="{298B8AE2-3E95-8E4E-88B8-876A9306917B}" destId="{FC6B1046-BCA5-A94A-9F3C-3A116B111155}" srcOrd="0" destOrd="0" presId="urn:microsoft.com/office/officeart/2005/8/layout/default"/>
    <dgm:cxn modelId="{8870600D-8F64-454E-A1D0-6A49228EB1E7}" type="presOf" srcId="{3DE34F04-5959-FD4E-96CC-EC47E7844A8A}" destId="{34D8E511-4532-E74A-B878-2C0DB38B54FF}" srcOrd="0" destOrd="0" presId="urn:microsoft.com/office/officeart/2005/8/layout/default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B0F06C62-2731-1041-9D01-E9DDA17ABFCB}" type="presOf" srcId="{5C2F6F5A-9D6E-D24B-9AA5-76E13692C468}" destId="{A8B58E59-A839-8E42-946C-869799BC1FE5}" srcOrd="0" destOrd="0" presId="urn:microsoft.com/office/officeart/2005/8/layout/default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024435DB-A406-0B41-8F79-4D802DC2E15C}" type="presOf" srcId="{EBA7DD9D-8087-6D4B-AF80-B3529127CE02}" destId="{C9CE3795-26E6-0C4C-B72D-4ED41D6919A4}" srcOrd="0" destOrd="0" presId="urn:microsoft.com/office/officeart/2005/8/layout/default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674FF5F9-79E7-814A-B3CF-9AAE7B885F42}" type="presOf" srcId="{84635C46-E909-BA41-9D4E-592C70333EED}" destId="{A0591052-A28F-534A-A38A-438EB237B7D1}" srcOrd="0" destOrd="0" presId="urn:microsoft.com/office/officeart/2005/8/layout/default"/>
    <dgm:cxn modelId="{7EE307A9-1FCA-8347-9B48-48481CD75340}" type="presOf" srcId="{A54394E0-BBF8-FE4A-A3C6-7E8BD9E5DDB5}" destId="{1447CB97-75DF-034E-B4AE-DB769A93E177}" srcOrd="0" destOrd="0" presId="urn:microsoft.com/office/officeart/2005/8/layout/default"/>
    <dgm:cxn modelId="{68CCD329-5903-C74F-B843-F5583014FA2F}" type="presOf" srcId="{9CF020FB-4E16-A047-951F-8F5A6119F127}" destId="{458EF3FD-6CB1-C74C-B2E6-44FE42E452BC}" srcOrd="0" destOrd="0" presId="urn:microsoft.com/office/officeart/2005/8/layout/default"/>
    <dgm:cxn modelId="{FF92D8C1-DF5C-1347-B25E-119FEEA782F6}" type="presParOf" srcId="{34D8E511-4532-E74A-B878-2C0DB38B54FF}" destId="{A8B58E59-A839-8E42-946C-869799BC1FE5}" srcOrd="0" destOrd="0" presId="urn:microsoft.com/office/officeart/2005/8/layout/default"/>
    <dgm:cxn modelId="{BDA3110D-158B-4E48-B741-5BEBC727CCF3}" type="presParOf" srcId="{34D8E511-4532-E74A-B878-2C0DB38B54FF}" destId="{44FA8D4B-E42B-0446-857C-E1F0E9C83410}" srcOrd="1" destOrd="0" presId="urn:microsoft.com/office/officeart/2005/8/layout/default"/>
    <dgm:cxn modelId="{52BA15D7-52FC-2849-BEBE-BF3F1C36DE9D}" type="presParOf" srcId="{34D8E511-4532-E74A-B878-2C0DB38B54FF}" destId="{8D3F01CD-4B82-5349-A299-C7E338514574}" srcOrd="2" destOrd="0" presId="urn:microsoft.com/office/officeart/2005/8/layout/default"/>
    <dgm:cxn modelId="{E896B3C4-A41E-CB40-A23D-40FFAD98D0E0}" type="presParOf" srcId="{34D8E511-4532-E74A-B878-2C0DB38B54FF}" destId="{2FE686BB-3BFD-FA4A-8B15-01B7907956DC}" srcOrd="3" destOrd="0" presId="urn:microsoft.com/office/officeart/2005/8/layout/default"/>
    <dgm:cxn modelId="{6C5E7EA0-56AC-FD49-82E2-0AAC97B98310}" type="presParOf" srcId="{34D8E511-4532-E74A-B878-2C0DB38B54FF}" destId="{70B66313-D6A9-0145-89EB-D612207C652A}" srcOrd="4" destOrd="0" presId="urn:microsoft.com/office/officeart/2005/8/layout/default"/>
    <dgm:cxn modelId="{390333D6-32B5-494B-9FFB-3CF68D562438}" type="presParOf" srcId="{34D8E511-4532-E74A-B878-2C0DB38B54FF}" destId="{181875FC-9B03-304C-B4DC-67A423FEEFD8}" srcOrd="5" destOrd="0" presId="urn:microsoft.com/office/officeart/2005/8/layout/default"/>
    <dgm:cxn modelId="{B3BD52AD-EFC4-6B40-ACA9-28167694F58C}" type="presParOf" srcId="{34D8E511-4532-E74A-B878-2C0DB38B54FF}" destId="{C5BE8E74-41DA-5B4F-8350-E55828F38F27}" srcOrd="6" destOrd="0" presId="urn:microsoft.com/office/officeart/2005/8/layout/default"/>
    <dgm:cxn modelId="{2C2294FC-14CE-A14B-A853-ABE48733EA3C}" type="presParOf" srcId="{34D8E511-4532-E74A-B878-2C0DB38B54FF}" destId="{93CBC9CB-307E-E14C-9257-0BF1C8DB9798}" srcOrd="7" destOrd="0" presId="urn:microsoft.com/office/officeart/2005/8/layout/default"/>
    <dgm:cxn modelId="{DFE7A6CB-C25F-AE4F-B9B5-63EA0AEFD0CE}" type="presParOf" srcId="{34D8E511-4532-E74A-B878-2C0DB38B54FF}" destId="{75C6D346-FC2F-FB41-8E8F-09A7C67453C6}" srcOrd="8" destOrd="0" presId="urn:microsoft.com/office/officeart/2005/8/layout/default"/>
    <dgm:cxn modelId="{EFFE3190-E26D-FA4D-8594-001110DA669D}" type="presParOf" srcId="{34D8E511-4532-E74A-B878-2C0DB38B54FF}" destId="{81E25330-F997-E042-A675-5AF89AB1D0C8}" srcOrd="9" destOrd="0" presId="urn:microsoft.com/office/officeart/2005/8/layout/default"/>
    <dgm:cxn modelId="{B2DBC048-5751-9C42-B20B-A5BC2CE7CBA6}" type="presParOf" srcId="{34D8E511-4532-E74A-B878-2C0DB38B54FF}" destId="{FC6B1046-BCA5-A94A-9F3C-3A116B111155}" srcOrd="10" destOrd="0" presId="urn:microsoft.com/office/officeart/2005/8/layout/default"/>
    <dgm:cxn modelId="{CD363B67-C3EC-1F48-AB5D-6BB81DBC516A}" type="presParOf" srcId="{34D8E511-4532-E74A-B878-2C0DB38B54FF}" destId="{F536E5DC-5E85-F749-ABB2-C7C68C93227B}" srcOrd="11" destOrd="0" presId="urn:microsoft.com/office/officeart/2005/8/layout/default"/>
    <dgm:cxn modelId="{AAB70453-806F-AA40-8949-39489AB163E8}" type="presParOf" srcId="{34D8E511-4532-E74A-B878-2C0DB38B54FF}" destId="{458EF3FD-6CB1-C74C-B2E6-44FE42E452BC}" srcOrd="12" destOrd="0" presId="urn:microsoft.com/office/officeart/2005/8/layout/default"/>
    <dgm:cxn modelId="{F7468902-B134-2B48-9464-5E0FADA75843}" type="presParOf" srcId="{34D8E511-4532-E74A-B878-2C0DB38B54FF}" destId="{81557E8D-98CB-DD4F-93D6-CCAF0D2CAA18}" srcOrd="13" destOrd="0" presId="urn:microsoft.com/office/officeart/2005/8/layout/default"/>
    <dgm:cxn modelId="{C5431034-8C92-6643-B28C-144FEF919544}" type="presParOf" srcId="{34D8E511-4532-E74A-B878-2C0DB38B54FF}" destId="{C9CE3795-26E6-0C4C-B72D-4ED41D6919A4}" srcOrd="14" destOrd="0" presId="urn:microsoft.com/office/officeart/2005/8/layout/default"/>
    <dgm:cxn modelId="{E36BE6CC-A5DA-A149-9E53-1B761DC72C77}" type="presParOf" srcId="{34D8E511-4532-E74A-B878-2C0DB38B54FF}" destId="{D055168C-A2C7-3449-B834-086D75CC09FD}" srcOrd="15" destOrd="0" presId="urn:microsoft.com/office/officeart/2005/8/layout/default"/>
    <dgm:cxn modelId="{491EA279-0E1D-8644-A058-35155790917A}" type="presParOf" srcId="{34D8E511-4532-E74A-B878-2C0DB38B54FF}" destId="{E67468B4-46C2-7C4D-9FEF-BECAD0ADA017}" srcOrd="16" destOrd="0" presId="urn:microsoft.com/office/officeart/2005/8/layout/default"/>
    <dgm:cxn modelId="{24392E82-1975-074F-AFA4-81FEFED459F3}" type="presParOf" srcId="{34D8E511-4532-E74A-B878-2C0DB38B54FF}" destId="{5B4469A0-3010-E24C-82CC-AB37AF165F37}" srcOrd="17" destOrd="0" presId="urn:microsoft.com/office/officeart/2005/8/layout/default"/>
    <dgm:cxn modelId="{B2A3BDCC-9938-A34D-888D-DB566142C88C}" type="presParOf" srcId="{34D8E511-4532-E74A-B878-2C0DB38B54FF}" destId="{C20128CB-3F55-3E4E-B893-7BFFAFC2E59F}" srcOrd="18" destOrd="0" presId="urn:microsoft.com/office/officeart/2005/8/layout/default"/>
    <dgm:cxn modelId="{8C397A82-61F2-FA4F-999C-09EEE29A7FF3}" type="presParOf" srcId="{34D8E511-4532-E74A-B878-2C0DB38B54FF}" destId="{F3D802A4-1E59-4945-9665-D2AADF96B6DD}" srcOrd="19" destOrd="0" presId="urn:microsoft.com/office/officeart/2005/8/layout/default"/>
    <dgm:cxn modelId="{167B9CAE-69EA-F14C-8083-EC645580DDD1}" type="presParOf" srcId="{34D8E511-4532-E74A-B878-2C0DB38B54FF}" destId="{1447CB97-75DF-034E-B4AE-DB769A93E177}" srcOrd="20" destOrd="0" presId="urn:microsoft.com/office/officeart/2005/8/layout/default"/>
    <dgm:cxn modelId="{1532DE40-58D4-EF47-8DFF-4C4F04771C4C}" type="presParOf" srcId="{34D8E511-4532-E74A-B878-2C0DB38B54FF}" destId="{1D1E2DCC-8AA9-994B-B5EA-7A692DC005AD}" srcOrd="21" destOrd="0" presId="urn:microsoft.com/office/officeart/2005/8/layout/default"/>
    <dgm:cxn modelId="{1BF201C8-5AA8-B245-A28B-80BF21940D36}" type="presParOf" srcId="{34D8E511-4532-E74A-B878-2C0DB38B54FF}" destId="{A0591052-A28F-534A-A38A-438EB237B7D1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8BEA4E98-4770-494B-B55C-4B57A120BA82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04A42BBA-4EE9-9C4B-AEFD-2A8D8D8F13A4}" type="parTrans" cxnId="{2254A032-4185-6C4A-BD2F-9C3F5AD11751}">
      <dgm:prSet/>
      <dgm:spPr/>
    </dgm:pt>
    <dgm:pt modelId="{5E52FE70-EE91-D54E-B7A1-EFAAC4E7757F}" type="sibTrans" cxnId="{2254A032-4185-6C4A-BD2F-9C3F5AD11751}">
      <dgm:prSet/>
      <dgm:spPr/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500B879D-AA7D-F743-A3E1-86AA59A51140}" type="pres">
      <dgm:prSet presAssocID="{36CDF639-A600-6340-BD54-38B782D9C06D}" presName="sibTrans" presStyleCnt="0"/>
      <dgm:spPr/>
    </dgm:pt>
    <dgm:pt modelId="{C8FC6AA2-F438-634C-BCED-515D2D6C61F0}" type="pres">
      <dgm:prSet presAssocID="{8BEA4E98-4770-494B-B55C-4B57A120BA82}" presName="node" presStyleLbl="node1" presStyleIdx="11" presStyleCnt="12">
        <dgm:presLayoutVars>
          <dgm:bulletEnabled val="1"/>
        </dgm:presLayoutVars>
      </dgm:prSet>
      <dgm:spPr/>
    </dgm:pt>
  </dgm:ptLst>
  <dgm:cxnLst>
    <dgm:cxn modelId="{D452A850-437C-7443-9AF5-24A0F039B54F}" type="presOf" srcId="{8BEA4E98-4770-494B-B55C-4B57A120BA82}" destId="{C8FC6AA2-F438-634C-BCED-515D2D6C61F0}" srcOrd="0" destOrd="0" presId="urn:microsoft.com/office/officeart/2005/8/layout/default"/>
    <dgm:cxn modelId="{C436E69F-48C9-C04F-A137-C6443FAA54F7}" type="presOf" srcId="{9CF020FB-4E16-A047-951F-8F5A6119F127}" destId="{458EF3FD-6CB1-C74C-B2E6-44FE42E452BC}" srcOrd="0" destOrd="0" presId="urn:microsoft.com/office/officeart/2005/8/layout/default"/>
    <dgm:cxn modelId="{F3BE4165-4BFF-B641-8C58-53AA1485F9B0}" type="presOf" srcId="{298B8AE2-3E95-8E4E-88B8-876A9306917B}" destId="{FC6B1046-BCA5-A94A-9F3C-3A116B111155}" srcOrd="0" destOrd="0" presId="urn:microsoft.com/office/officeart/2005/8/layout/default"/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4160F2D8-ADAE-3946-994A-B2A68574F63C}" type="presOf" srcId="{EBA7DD9D-8087-6D4B-AF80-B3529127CE02}" destId="{C9CE3795-26E6-0C4C-B72D-4ED41D6919A4}" srcOrd="0" destOrd="0" presId="urn:microsoft.com/office/officeart/2005/8/layout/default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9CDE969C-AE80-8D47-A164-2C3379C5ABFB}" type="presOf" srcId="{113C2E58-CE44-A244-8D83-CBAF15B17EDB}" destId="{8D3F01CD-4B82-5349-A299-C7E338514574}" srcOrd="0" destOrd="0" presId="urn:microsoft.com/office/officeart/2005/8/layout/default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0E4D5C9B-0721-2247-AD74-43C33D426E93}" type="presOf" srcId="{3DE34F04-5959-FD4E-96CC-EC47E7844A8A}" destId="{34D8E511-4532-E74A-B878-2C0DB38B54FF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0860A8E9-C8E1-164D-867B-497BFB7D169D}" type="presOf" srcId="{ABF36D13-E193-F849-B675-26F7EDBF898A}" destId="{75C6D346-FC2F-FB41-8E8F-09A7C67453C6}" srcOrd="0" destOrd="0" presId="urn:microsoft.com/office/officeart/2005/8/layout/default"/>
    <dgm:cxn modelId="{D3D06C97-59A3-B74D-93B9-2F8823E9B38C}" type="presOf" srcId="{A54394E0-BBF8-FE4A-A3C6-7E8BD9E5DDB5}" destId="{1447CB97-75DF-034E-B4AE-DB769A93E177}" srcOrd="0" destOrd="0" presId="urn:microsoft.com/office/officeart/2005/8/layout/default"/>
    <dgm:cxn modelId="{F11E3932-9E1B-0947-995E-E7BA50B9E96F}" type="presOf" srcId="{51FCD0A3-B4F1-7C4E-B25E-D2F214621672}" destId="{C5BE8E74-41DA-5B4F-8350-E55828F38F27}" srcOrd="0" destOrd="0" presId="urn:microsoft.com/office/officeart/2005/8/layout/default"/>
    <dgm:cxn modelId="{66B0101B-BF35-8844-AAD0-9F59A314CEA3}" type="presOf" srcId="{872285AE-B6B1-684D-B9B9-334E858C3764}" destId="{C20128CB-3F55-3E4E-B893-7BFFAFC2E59F}" srcOrd="0" destOrd="0" presId="urn:microsoft.com/office/officeart/2005/8/layout/default"/>
    <dgm:cxn modelId="{DDCF8241-378C-DF4F-9E13-3EF53AF9C59D}" type="presOf" srcId="{B491613A-9C1E-FC41-9DB5-F7EA30B297D5}" destId="{E67468B4-46C2-7C4D-9FEF-BECAD0ADA017}" srcOrd="0" destOrd="0" presId="urn:microsoft.com/office/officeart/2005/8/layout/default"/>
    <dgm:cxn modelId="{6FA8CDC9-9856-314B-AF84-64F57E537CA3}" type="presOf" srcId="{5C2F6F5A-9D6E-D24B-9AA5-76E13692C468}" destId="{A8B58E59-A839-8E42-946C-869799BC1FE5}" srcOrd="0" destOrd="0" presId="urn:microsoft.com/office/officeart/2005/8/layout/default"/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2254A032-4185-6C4A-BD2F-9C3F5AD11751}" srcId="{3DE34F04-5959-FD4E-96CC-EC47E7844A8A}" destId="{8BEA4E98-4770-494B-B55C-4B57A120BA82}" srcOrd="11" destOrd="0" parTransId="{04A42BBA-4EE9-9C4B-AEFD-2A8D8D8F13A4}" sibTransId="{5E52FE70-EE91-D54E-B7A1-EFAAC4E7757F}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E0A6769E-8F73-A143-B2B6-DBFCF60EDAD7}" type="presOf" srcId="{EC9874BB-59E1-BF45-B802-8B99A3536CD5}" destId="{70B66313-D6A9-0145-89EB-D612207C652A}" srcOrd="0" destOrd="0" presId="urn:microsoft.com/office/officeart/2005/8/layout/default"/>
    <dgm:cxn modelId="{68860ACE-B8B6-714F-A5CB-6CEDF0EF646E}" type="presParOf" srcId="{34D8E511-4532-E74A-B878-2C0DB38B54FF}" destId="{A8B58E59-A839-8E42-946C-869799BC1FE5}" srcOrd="0" destOrd="0" presId="urn:microsoft.com/office/officeart/2005/8/layout/default"/>
    <dgm:cxn modelId="{FBA2CDC7-CE3D-FD40-96AA-8C7FB3F1DB58}" type="presParOf" srcId="{34D8E511-4532-E74A-B878-2C0DB38B54FF}" destId="{44FA8D4B-E42B-0446-857C-E1F0E9C83410}" srcOrd="1" destOrd="0" presId="urn:microsoft.com/office/officeart/2005/8/layout/default"/>
    <dgm:cxn modelId="{17C789D4-986D-6341-85AB-B34F566BF257}" type="presParOf" srcId="{34D8E511-4532-E74A-B878-2C0DB38B54FF}" destId="{8D3F01CD-4B82-5349-A299-C7E338514574}" srcOrd="2" destOrd="0" presId="urn:microsoft.com/office/officeart/2005/8/layout/default"/>
    <dgm:cxn modelId="{8174FBE6-7665-3B4B-81B5-8A84CC65DF57}" type="presParOf" srcId="{34D8E511-4532-E74A-B878-2C0DB38B54FF}" destId="{2FE686BB-3BFD-FA4A-8B15-01B7907956DC}" srcOrd="3" destOrd="0" presId="urn:microsoft.com/office/officeart/2005/8/layout/default"/>
    <dgm:cxn modelId="{FDA6A96D-AD06-3949-93A5-007271B28AFC}" type="presParOf" srcId="{34D8E511-4532-E74A-B878-2C0DB38B54FF}" destId="{70B66313-D6A9-0145-89EB-D612207C652A}" srcOrd="4" destOrd="0" presId="urn:microsoft.com/office/officeart/2005/8/layout/default"/>
    <dgm:cxn modelId="{3181E571-5F78-2E46-B27D-41BF6C3A384A}" type="presParOf" srcId="{34D8E511-4532-E74A-B878-2C0DB38B54FF}" destId="{181875FC-9B03-304C-B4DC-67A423FEEFD8}" srcOrd="5" destOrd="0" presId="urn:microsoft.com/office/officeart/2005/8/layout/default"/>
    <dgm:cxn modelId="{6BBCE06D-6B92-264C-9B9C-15898852DC7D}" type="presParOf" srcId="{34D8E511-4532-E74A-B878-2C0DB38B54FF}" destId="{C5BE8E74-41DA-5B4F-8350-E55828F38F27}" srcOrd="6" destOrd="0" presId="urn:microsoft.com/office/officeart/2005/8/layout/default"/>
    <dgm:cxn modelId="{791BC4A5-0F4A-0249-BB6C-1943629761C5}" type="presParOf" srcId="{34D8E511-4532-E74A-B878-2C0DB38B54FF}" destId="{93CBC9CB-307E-E14C-9257-0BF1C8DB9798}" srcOrd="7" destOrd="0" presId="urn:microsoft.com/office/officeart/2005/8/layout/default"/>
    <dgm:cxn modelId="{37826C66-5121-A444-99A1-95FAD9C815CE}" type="presParOf" srcId="{34D8E511-4532-E74A-B878-2C0DB38B54FF}" destId="{75C6D346-FC2F-FB41-8E8F-09A7C67453C6}" srcOrd="8" destOrd="0" presId="urn:microsoft.com/office/officeart/2005/8/layout/default"/>
    <dgm:cxn modelId="{041880AF-A45E-A742-968D-C1CC03E1ACE1}" type="presParOf" srcId="{34D8E511-4532-E74A-B878-2C0DB38B54FF}" destId="{81E25330-F997-E042-A675-5AF89AB1D0C8}" srcOrd="9" destOrd="0" presId="urn:microsoft.com/office/officeart/2005/8/layout/default"/>
    <dgm:cxn modelId="{F99F7DBC-27BE-C546-B1DC-50551852B3D9}" type="presParOf" srcId="{34D8E511-4532-E74A-B878-2C0DB38B54FF}" destId="{FC6B1046-BCA5-A94A-9F3C-3A116B111155}" srcOrd="10" destOrd="0" presId="urn:microsoft.com/office/officeart/2005/8/layout/default"/>
    <dgm:cxn modelId="{799F65B9-320B-5C4C-B837-72C287E22A42}" type="presParOf" srcId="{34D8E511-4532-E74A-B878-2C0DB38B54FF}" destId="{F536E5DC-5E85-F749-ABB2-C7C68C93227B}" srcOrd="11" destOrd="0" presId="urn:microsoft.com/office/officeart/2005/8/layout/default"/>
    <dgm:cxn modelId="{110610B0-698E-4A4C-A7E8-217DECF15460}" type="presParOf" srcId="{34D8E511-4532-E74A-B878-2C0DB38B54FF}" destId="{458EF3FD-6CB1-C74C-B2E6-44FE42E452BC}" srcOrd="12" destOrd="0" presId="urn:microsoft.com/office/officeart/2005/8/layout/default"/>
    <dgm:cxn modelId="{F079FD25-44ED-3849-A81D-488F27A7CF95}" type="presParOf" srcId="{34D8E511-4532-E74A-B878-2C0DB38B54FF}" destId="{81557E8D-98CB-DD4F-93D6-CCAF0D2CAA18}" srcOrd="13" destOrd="0" presId="urn:microsoft.com/office/officeart/2005/8/layout/default"/>
    <dgm:cxn modelId="{713940A8-BBA5-B34B-B58A-34D8248F6776}" type="presParOf" srcId="{34D8E511-4532-E74A-B878-2C0DB38B54FF}" destId="{C9CE3795-26E6-0C4C-B72D-4ED41D6919A4}" srcOrd="14" destOrd="0" presId="urn:microsoft.com/office/officeart/2005/8/layout/default"/>
    <dgm:cxn modelId="{FD21B767-3238-3A4E-88EF-7D37FEBDB160}" type="presParOf" srcId="{34D8E511-4532-E74A-B878-2C0DB38B54FF}" destId="{D055168C-A2C7-3449-B834-086D75CC09FD}" srcOrd="15" destOrd="0" presId="urn:microsoft.com/office/officeart/2005/8/layout/default"/>
    <dgm:cxn modelId="{CB9C125F-C53D-C642-B4F0-C5A3D767E7B3}" type="presParOf" srcId="{34D8E511-4532-E74A-B878-2C0DB38B54FF}" destId="{E67468B4-46C2-7C4D-9FEF-BECAD0ADA017}" srcOrd="16" destOrd="0" presId="urn:microsoft.com/office/officeart/2005/8/layout/default"/>
    <dgm:cxn modelId="{8B470F71-74F0-BA47-A477-11FE952B7037}" type="presParOf" srcId="{34D8E511-4532-E74A-B878-2C0DB38B54FF}" destId="{5B4469A0-3010-E24C-82CC-AB37AF165F37}" srcOrd="17" destOrd="0" presId="urn:microsoft.com/office/officeart/2005/8/layout/default"/>
    <dgm:cxn modelId="{7594A8FF-AD37-F340-BE5D-45C8612131E4}" type="presParOf" srcId="{34D8E511-4532-E74A-B878-2C0DB38B54FF}" destId="{C20128CB-3F55-3E4E-B893-7BFFAFC2E59F}" srcOrd="18" destOrd="0" presId="urn:microsoft.com/office/officeart/2005/8/layout/default"/>
    <dgm:cxn modelId="{E860A8C9-1A54-9C47-AC4D-7F5A0EA61F0A}" type="presParOf" srcId="{34D8E511-4532-E74A-B878-2C0DB38B54FF}" destId="{F3D802A4-1E59-4945-9665-D2AADF96B6DD}" srcOrd="19" destOrd="0" presId="urn:microsoft.com/office/officeart/2005/8/layout/default"/>
    <dgm:cxn modelId="{78BF87F3-8DEB-F745-9637-806AED6B0057}" type="presParOf" srcId="{34D8E511-4532-E74A-B878-2C0DB38B54FF}" destId="{1447CB97-75DF-034E-B4AE-DB769A93E177}" srcOrd="20" destOrd="0" presId="urn:microsoft.com/office/officeart/2005/8/layout/default"/>
    <dgm:cxn modelId="{6CDC7FAB-3C5D-8142-A07E-A4DFBFE9EC81}" type="presParOf" srcId="{34D8E511-4532-E74A-B878-2C0DB38B54FF}" destId="{500B879D-AA7D-F743-A3E1-86AA59A51140}" srcOrd="21" destOrd="0" presId="urn:microsoft.com/office/officeart/2005/8/layout/default"/>
    <dgm:cxn modelId="{716EBD32-F7B1-384E-B056-773FDE65EE1F}" type="presParOf" srcId="{34D8E511-4532-E74A-B878-2C0DB38B54FF}" destId="{C8FC6AA2-F438-634C-BCED-515D2D6C61F0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DE34F04-5959-FD4E-96CC-EC47E7844A8A}" type="doc">
      <dgm:prSet loTypeId="urn:microsoft.com/office/officeart/2005/8/layout/default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2F6F5A-9D6E-D24B-9AA5-76E13692C468}">
      <dgm:prSet phldrT="[Text]"/>
      <dgm:spPr/>
      <dgm:t>
        <a:bodyPr/>
        <a:lstStyle/>
        <a:p>
          <a:r>
            <a:rPr lang="en-US" dirty="0" smtClean="0"/>
            <a:t>Gender </a:t>
          </a:r>
        </a:p>
      </dgm:t>
    </dgm:pt>
    <dgm:pt modelId="{C7F5E18D-8CC8-2B42-AD3E-32E2F6B31256}" type="parTrans" cxnId="{D416A208-6135-B743-8CEA-D4B4327D3C6B}">
      <dgm:prSet/>
      <dgm:spPr/>
      <dgm:t>
        <a:bodyPr/>
        <a:lstStyle/>
        <a:p>
          <a:endParaRPr lang="en-US"/>
        </a:p>
      </dgm:t>
    </dgm:pt>
    <dgm:pt modelId="{28B717B7-86EB-884B-8974-807B6AB75388}" type="sibTrans" cxnId="{D416A208-6135-B743-8CEA-D4B4327D3C6B}">
      <dgm:prSet/>
      <dgm:spPr/>
      <dgm:t>
        <a:bodyPr/>
        <a:lstStyle/>
        <a:p>
          <a:endParaRPr lang="en-US"/>
        </a:p>
      </dgm:t>
    </dgm:pt>
    <dgm:pt modelId="{113C2E58-CE44-A244-8D83-CBAF15B17EDB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0A20C960-BAF5-6C4E-85FC-E26E0FFF533E}" type="parTrans" cxnId="{1218B678-5549-FF48-8982-73AE46E44EFE}">
      <dgm:prSet/>
      <dgm:spPr/>
      <dgm:t>
        <a:bodyPr/>
        <a:lstStyle/>
        <a:p>
          <a:endParaRPr lang="en-US"/>
        </a:p>
      </dgm:t>
    </dgm:pt>
    <dgm:pt modelId="{745CA042-8198-934F-9669-09E274EF934D}" type="sibTrans" cxnId="{1218B678-5549-FF48-8982-73AE46E44EFE}">
      <dgm:prSet/>
      <dgm:spPr/>
      <dgm:t>
        <a:bodyPr/>
        <a:lstStyle/>
        <a:p>
          <a:endParaRPr lang="en-US"/>
        </a:p>
      </dgm:t>
    </dgm:pt>
    <dgm:pt modelId="{EC9874BB-59E1-BF45-B802-8B99A3536CD5}">
      <dgm:prSet phldrT="[Text]"/>
      <dgm:spPr/>
      <dgm:t>
        <a:bodyPr/>
        <a:lstStyle/>
        <a:p>
          <a:r>
            <a:rPr lang="en-US" dirty="0" smtClean="0"/>
            <a:t>Mexican</a:t>
          </a:r>
          <a:endParaRPr lang="en-US" dirty="0"/>
        </a:p>
      </dgm:t>
    </dgm:pt>
    <dgm:pt modelId="{3D3BD689-EDCA-DC4B-B6B9-5F152145617F}" type="parTrans" cxnId="{EAB10B67-A878-9F4F-A637-A2784E0DE2B7}">
      <dgm:prSet/>
      <dgm:spPr/>
      <dgm:t>
        <a:bodyPr/>
        <a:lstStyle/>
        <a:p>
          <a:endParaRPr lang="en-US"/>
        </a:p>
      </dgm:t>
    </dgm:pt>
    <dgm:pt modelId="{865910F2-28DB-BB4A-813C-3A2B7D4F2F55}" type="sibTrans" cxnId="{EAB10B67-A878-9F4F-A637-A2784E0DE2B7}">
      <dgm:prSet/>
      <dgm:spPr/>
      <dgm:t>
        <a:bodyPr/>
        <a:lstStyle/>
        <a:p>
          <a:endParaRPr lang="en-US"/>
        </a:p>
      </dgm:t>
    </dgm:pt>
    <dgm:pt modelId="{51FCD0A3-B4F1-7C4E-B25E-D2F214621672}">
      <dgm:prSet phldrT="[Text]"/>
      <dgm:spPr/>
      <dgm:t>
        <a:bodyPr/>
        <a:lstStyle/>
        <a:p>
          <a:r>
            <a:rPr lang="en-US" dirty="0" smtClean="0"/>
            <a:t>Mexican American</a:t>
          </a:r>
          <a:endParaRPr lang="en-US" dirty="0"/>
        </a:p>
      </dgm:t>
    </dgm:pt>
    <dgm:pt modelId="{7A4BA6B9-224C-2649-B4F6-A89525374BAE}" type="parTrans" cxnId="{D3EC032A-E647-2F4B-AB10-2B3F74D38118}">
      <dgm:prSet/>
      <dgm:spPr/>
      <dgm:t>
        <a:bodyPr/>
        <a:lstStyle/>
        <a:p>
          <a:endParaRPr lang="en-US"/>
        </a:p>
      </dgm:t>
    </dgm:pt>
    <dgm:pt modelId="{C3A429FC-C567-214F-AFB2-B55A76F0109E}" type="sibTrans" cxnId="{D3EC032A-E647-2F4B-AB10-2B3F74D38118}">
      <dgm:prSet/>
      <dgm:spPr/>
      <dgm:t>
        <a:bodyPr/>
        <a:lstStyle/>
        <a:p>
          <a:endParaRPr lang="en-US"/>
        </a:p>
      </dgm:t>
    </dgm:pt>
    <dgm:pt modelId="{ABF36D13-E193-F849-B675-26F7EDBF898A}">
      <dgm:prSet phldrT="[Text]"/>
      <dgm:spPr/>
      <dgm:t>
        <a:bodyPr/>
        <a:lstStyle/>
        <a:p>
          <a:r>
            <a:rPr lang="en-US" dirty="0" smtClean="0"/>
            <a:t>White</a:t>
          </a:r>
          <a:endParaRPr lang="en-US" dirty="0"/>
        </a:p>
      </dgm:t>
    </dgm:pt>
    <dgm:pt modelId="{434B43F3-90F8-9140-B442-338F0D20B902}" type="parTrans" cxnId="{1DF581B8-7B0C-E749-824B-5C11F4F4B791}">
      <dgm:prSet/>
      <dgm:spPr/>
      <dgm:t>
        <a:bodyPr/>
        <a:lstStyle/>
        <a:p>
          <a:endParaRPr lang="en-US"/>
        </a:p>
      </dgm:t>
    </dgm:pt>
    <dgm:pt modelId="{3DBEAF91-6B45-8B41-8C14-3FCB5E793E86}" type="sibTrans" cxnId="{1DF581B8-7B0C-E749-824B-5C11F4F4B791}">
      <dgm:prSet/>
      <dgm:spPr/>
      <dgm:t>
        <a:bodyPr/>
        <a:lstStyle/>
        <a:p>
          <a:endParaRPr lang="en-US"/>
        </a:p>
      </dgm:t>
    </dgm:pt>
    <dgm:pt modelId="{298B8AE2-3E95-8E4E-88B8-876A9306917B}">
      <dgm:prSet phldrT="[Text]"/>
      <dgm:spPr/>
      <dgm:t>
        <a:bodyPr/>
        <a:lstStyle/>
        <a:p>
          <a:r>
            <a:rPr lang="en-US" dirty="0" smtClean="0"/>
            <a:t>Indigenous/ Native American</a:t>
          </a:r>
          <a:endParaRPr lang="en-US" dirty="0"/>
        </a:p>
      </dgm:t>
    </dgm:pt>
    <dgm:pt modelId="{AB70FCA8-FAFB-2E48-AD40-EE71562D1EE8}" type="parTrans" cxnId="{0E6212C3-1D9F-6A4F-B935-1421E235702E}">
      <dgm:prSet/>
      <dgm:spPr/>
      <dgm:t>
        <a:bodyPr/>
        <a:lstStyle/>
        <a:p>
          <a:endParaRPr lang="en-US"/>
        </a:p>
      </dgm:t>
    </dgm:pt>
    <dgm:pt modelId="{F4E96735-8CE4-EA45-88E0-EE4CF1679B46}" type="sibTrans" cxnId="{0E6212C3-1D9F-6A4F-B935-1421E235702E}">
      <dgm:prSet/>
      <dgm:spPr/>
      <dgm:t>
        <a:bodyPr/>
        <a:lstStyle/>
        <a:p>
          <a:endParaRPr lang="en-US"/>
        </a:p>
      </dgm:t>
    </dgm:pt>
    <dgm:pt modelId="{9CF020FB-4E16-A047-951F-8F5A6119F127}">
      <dgm:prSet phldrT="[Text]"/>
      <dgm:spPr/>
      <dgm:t>
        <a:bodyPr/>
        <a:lstStyle/>
        <a:p>
          <a:r>
            <a:rPr lang="en-US" dirty="0" err="1" smtClean="0"/>
            <a:t>Chican</a:t>
          </a:r>
          <a:r>
            <a:rPr lang="en-US" dirty="0" smtClean="0"/>
            <a:t>@</a:t>
          </a:r>
          <a:endParaRPr lang="en-US" dirty="0"/>
        </a:p>
      </dgm:t>
    </dgm:pt>
    <dgm:pt modelId="{9711BBCA-CABD-F24D-99A0-B2340D9B9AF0}" type="parTrans" cxnId="{4EBA4D1B-F4CF-404B-9E17-B77B25B647AC}">
      <dgm:prSet/>
      <dgm:spPr/>
      <dgm:t>
        <a:bodyPr/>
        <a:lstStyle/>
        <a:p>
          <a:endParaRPr lang="en-US"/>
        </a:p>
      </dgm:t>
    </dgm:pt>
    <dgm:pt modelId="{9C32B777-45A7-304F-88B2-FCA1D13B147F}" type="sibTrans" cxnId="{4EBA4D1B-F4CF-404B-9E17-B77B25B647AC}">
      <dgm:prSet/>
      <dgm:spPr/>
      <dgm:t>
        <a:bodyPr/>
        <a:lstStyle/>
        <a:p>
          <a:endParaRPr lang="en-US"/>
        </a:p>
      </dgm:t>
    </dgm:pt>
    <dgm:pt modelId="{EBA7DD9D-8087-6D4B-AF80-B3529127CE02}">
      <dgm:prSet phldrT="[Text]"/>
      <dgm:spPr/>
      <dgm:t>
        <a:bodyPr/>
        <a:lstStyle/>
        <a:p>
          <a:r>
            <a:rPr lang="en-US" dirty="0" smtClean="0"/>
            <a:t>Latin@</a:t>
          </a:r>
          <a:endParaRPr lang="en-US" dirty="0"/>
        </a:p>
      </dgm:t>
    </dgm:pt>
    <dgm:pt modelId="{C6E52319-B5C7-1340-B44B-B2958E4B7C62}" type="parTrans" cxnId="{835338C5-F350-8841-B7BD-1C933865D26E}">
      <dgm:prSet/>
      <dgm:spPr/>
      <dgm:t>
        <a:bodyPr/>
        <a:lstStyle/>
        <a:p>
          <a:endParaRPr lang="en-US"/>
        </a:p>
      </dgm:t>
    </dgm:pt>
    <dgm:pt modelId="{FECF6BBF-0F96-E942-B979-8F1F39F8BF48}" type="sibTrans" cxnId="{835338C5-F350-8841-B7BD-1C933865D26E}">
      <dgm:prSet/>
      <dgm:spPr/>
      <dgm:t>
        <a:bodyPr/>
        <a:lstStyle/>
        <a:p>
          <a:endParaRPr lang="en-US"/>
        </a:p>
      </dgm:t>
    </dgm:pt>
    <dgm:pt modelId="{B491613A-9C1E-FC41-9DB5-F7EA30B297D5}">
      <dgm:prSet phldrT="[Text]"/>
      <dgm:spPr/>
      <dgm:t>
        <a:bodyPr/>
        <a:lstStyle/>
        <a:p>
          <a:r>
            <a:rPr lang="en-US" dirty="0" smtClean="0"/>
            <a:t>Hispanic</a:t>
          </a:r>
          <a:endParaRPr lang="en-US" dirty="0"/>
        </a:p>
      </dgm:t>
    </dgm:pt>
    <dgm:pt modelId="{38608B0A-99AF-1644-9723-5F2A2C38B362}" type="parTrans" cxnId="{64C25082-DFAD-D648-B40F-ECE9D9C17249}">
      <dgm:prSet/>
      <dgm:spPr/>
      <dgm:t>
        <a:bodyPr/>
        <a:lstStyle/>
        <a:p>
          <a:endParaRPr lang="en-US"/>
        </a:p>
      </dgm:t>
    </dgm:pt>
    <dgm:pt modelId="{8F700979-3488-284F-87AF-0BC7BA278B86}" type="sibTrans" cxnId="{64C25082-DFAD-D648-B40F-ECE9D9C17249}">
      <dgm:prSet/>
      <dgm:spPr/>
      <dgm:t>
        <a:bodyPr/>
        <a:lstStyle/>
        <a:p>
          <a:endParaRPr lang="en-US"/>
        </a:p>
      </dgm:t>
    </dgm:pt>
    <dgm:pt modelId="{872285AE-B6B1-684D-B9B9-334E858C3764}">
      <dgm:prSet phldrT="[Text]"/>
      <dgm:spPr/>
      <dgm:t>
        <a:bodyPr/>
        <a:lstStyle/>
        <a:p>
          <a:r>
            <a:rPr lang="en-US" dirty="0" smtClean="0"/>
            <a:t>American Citizen</a:t>
          </a:r>
          <a:endParaRPr lang="en-US" dirty="0"/>
        </a:p>
      </dgm:t>
    </dgm:pt>
    <dgm:pt modelId="{C7412163-717E-044B-B498-B6C4BC631956}" type="parTrans" cxnId="{1A889095-9986-6348-86E6-3E5EF9C807AB}">
      <dgm:prSet/>
      <dgm:spPr/>
      <dgm:t>
        <a:bodyPr/>
        <a:lstStyle/>
        <a:p>
          <a:endParaRPr lang="en-US"/>
        </a:p>
      </dgm:t>
    </dgm:pt>
    <dgm:pt modelId="{E38173EC-A224-6349-A77E-DF50DD602381}" type="sibTrans" cxnId="{1A889095-9986-6348-86E6-3E5EF9C807AB}">
      <dgm:prSet/>
      <dgm:spPr/>
      <dgm:t>
        <a:bodyPr/>
        <a:lstStyle/>
        <a:p>
          <a:endParaRPr lang="en-US"/>
        </a:p>
      </dgm:t>
    </dgm:pt>
    <dgm:pt modelId="{A54394E0-BBF8-FE4A-A3C6-7E8BD9E5DDB5}">
      <dgm:prSet phldrT="[Text]"/>
      <dgm:spPr/>
      <dgm:t>
        <a:bodyPr/>
        <a:lstStyle/>
        <a:p>
          <a:r>
            <a:rPr lang="en-US" dirty="0" smtClean="0"/>
            <a:t>Immigrant</a:t>
          </a:r>
          <a:endParaRPr lang="en-US" dirty="0"/>
        </a:p>
      </dgm:t>
    </dgm:pt>
    <dgm:pt modelId="{E185D72A-DF9A-C64F-A46F-4B7930F849FC}" type="parTrans" cxnId="{9680649D-0EC1-8F47-ACAA-D35F54811FD0}">
      <dgm:prSet/>
      <dgm:spPr/>
      <dgm:t>
        <a:bodyPr/>
        <a:lstStyle/>
        <a:p>
          <a:endParaRPr lang="en-US"/>
        </a:p>
      </dgm:t>
    </dgm:pt>
    <dgm:pt modelId="{36CDF639-A600-6340-BD54-38B782D9C06D}" type="sibTrans" cxnId="{9680649D-0EC1-8F47-ACAA-D35F54811FD0}">
      <dgm:prSet/>
      <dgm:spPr/>
      <dgm:t>
        <a:bodyPr/>
        <a:lstStyle/>
        <a:p>
          <a:endParaRPr lang="en-US"/>
        </a:p>
      </dgm:t>
    </dgm:pt>
    <dgm:pt modelId="{D53FA735-B461-3D4A-8E7F-A54C23414F07}">
      <dgm:prSet phldrT="[Text]"/>
      <dgm:spPr/>
      <dgm:t>
        <a:bodyPr/>
        <a:lstStyle/>
        <a:p>
          <a:r>
            <a:rPr lang="en-US" dirty="0" smtClean="0"/>
            <a:t>Other</a:t>
          </a:r>
          <a:endParaRPr lang="en-US" dirty="0"/>
        </a:p>
      </dgm:t>
    </dgm:pt>
    <dgm:pt modelId="{53747B84-6B7D-4E42-B7A5-9360FE37AA14}" type="parTrans" cxnId="{D9D361FC-D92E-A14B-92D4-9F026EFF18A4}">
      <dgm:prSet/>
      <dgm:spPr/>
    </dgm:pt>
    <dgm:pt modelId="{349BF294-7C61-D74C-8662-001504A741FC}" type="sibTrans" cxnId="{D9D361FC-D92E-A14B-92D4-9F026EFF18A4}">
      <dgm:prSet/>
      <dgm:spPr/>
    </dgm:pt>
    <dgm:pt modelId="{34D8E511-4532-E74A-B878-2C0DB38B54FF}" type="pres">
      <dgm:prSet presAssocID="{3DE34F04-5959-FD4E-96CC-EC47E7844A8A}" presName="diagram" presStyleCnt="0">
        <dgm:presLayoutVars>
          <dgm:dir/>
          <dgm:resizeHandles val="exact"/>
        </dgm:presLayoutVars>
      </dgm:prSet>
      <dgm:spPr/>
    </dgm:pt>
    <dgm:pt modelId="{A8B58E59-A839-8E42-946C-869799BC1FE5}" type="pres">
      <dgm:prSet presAssocID="{5C2F6F5A-9D6E-D24B-9AA5-76E13692C468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A8D4B-E42B-0446-857C-E1F0E9C83410}" type="pres">
      <dgm:prSet presAssocID="{28B717B7-86EB-884B-8974-807B6AB75388}" presName="sibTrans" presStyleCnt="0"/>
      <dgm:spPr/>
    </dgm:pt>
    <dgm:pt modelId="{8D3F01CD-4B82-5349-A299-C7E338514574}" type="pres">
      <dgm:prSet presAssocID="{113C2E58-CE44-A244-8D83-CBAF15B17EDB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E686BB-3BFD-FA4A-8B15-01B7907956DC}" type="pres">
      <dgm:prSet presAssocID="{745CA042-8198-934F-9669-09E274EF934D}" presName="sibTrans" presStyleCnt="0"/>
      <dgm:spPr/>
    </dgm:pt>
    <dgm:pt modelId="{70B66313-D6A9-0145-89EB-D612207C652A}" type="pres">
      <dgm:prSet presAssocID="{EC9874BB-59E1-BF45-B802-8B99A3536CD5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1875FC-9B03-304C-B4DC-67A423FEEFD8}" type="pres">
      <dgm:prSet presAssocID="{865910F2-28DB-BB4A-813C-3A2B7D4F2F55}" presName="sibTrans" presStyleCnt="0"/>
      <dgm:spPr/>
    </dgm:pt>
    <dgm:pt modelId="{C5BE8E74-41DA-5B4F-8350-E55828F38F27}" type="pres">
      <dgm:prSet presAssocID="{51FCD0A3-B4F1-7C4E-B25E-D2F214621672}" presName="node" presStyleLbl="node1" presStyleIdx="3" presStyleCnt="12">
        <dgm:presLayoutVars>
          <dgm:bulletEnabled val="1"/>
        </dgm:presLayoutVars>
      </dgm:prSet>
      <dgm:spPr/>
    </dgm:pt>
    <dgm:pt modelId="{93CBC9CB-307E-E14C-9257-0BF1C8DB9798}" type="pres">
      <dgm:prSet presAssocID="{C3A429FC-C567-214F-AFB2-B55A76F0109E}" presName="sibTrans" presStyleCnt="0"/>
      <dgm:spPr/>
    </dgm:pt>
    <dgm:pt modelId="{75C6D346-FC2F-FB41-8E8F-09A7C67453C6}" type="pres">
      <dgm:prSet presAssocID="{ABF36D13-E193-F849-B675-26F7EDBF898A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E25330-F997-E042-A675-5AF89AB1D0C8}" type="pres">
      <dgm:prSet presAssocID="{3DBEAF91-6B45-8B41-8C14-3FCB5E793E86}" presName="sibTrans" presStyleCnt="0"/>
      <dgm:spPr/>
    </dgm:pt>
    <dgm:pt modelId="{FC6B1046-BCA5-A94A-9F3C-3A116B111155}" type="pres">
      <dgm:prSet presAssocID="{298B8AE2-3E95-8E4E-88B8-876A9306917B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36E5DC-5E85-F749-ABB2-C7C68C93227B}" type="pres">
      <dgm:prSet presAssocID="{F4E96735-8CE4-EA45-88E0-EE4CF1679B46}" presName="sibTrans" presStyleCnt="0"/>
      <dgm:spPr/>
    </dgm:pt>
    <dgm:pt modelId="{458EF3FD-6CB1-C74C-B2E6-44FE42E452BC}" type="pres">
      <dgm:prSet presAssocID="{9CF020FB-4E16-A047-951F-8F5A6119F127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557E8D-98CB-DD4F-93D6-CCAF0D2CAA18}" type="pres">
      <dgm:prSet presAssocID="{9C32B777-45A7-304F-88B2-FCA1D13B147F}" presName="sibTrans" presStyleCnt="0"/>
      <dgm:spPr/>
    </dgm:pt>
    <dgm:pt modelId="{C9CE3795-26E6-0C4C-B72D-4ED41D6919A4}" type="pres">
      <dgm:prSet presAssocID="{EBA7DD9D-8087-6D4B-AF80-B3529127CE02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55168C-A2C7-3449-B834-086D75CC09FD}" type="pres">
      <dgm:prSet presAssocID="{FECF6BBF-0F96-E942-B979-8F1F39F8BF48}" presName="sibTrans" presStyleCnt="0"/>
      <dgm:spPr/>
    </dgm:pt>
    <dgm:pt modelId="{E67468B4-46C2-7C4D-9FEF-BECAD0ADA017}" type="pres">
      <dgm:prSet presAssocID="{B491613A-9C1E-FC41-9DB5-F7EA30B297D5}" presName="node" presStyleLbl="node1" presStyleIdx="8" presStyleCnt="12">
        <dgm:presLayoutVars>
          <dgm:bulletEnabled val="1"/>
        </dgm:presLayoutVars>
      </dgm:prSet>
      <dgm:spPr/>
    </dgm:pt>
    <dgm:pt modelId="{5B4469A0-3010-E24C-82CC-AB37AF165F37}" type="pres">
      <dgm:prSet presAssocID="{8F700979-3488-284F-87AF-0BC7BA278B86}" presName="sibTrans" presStyleCnt="0"/>
      <dgm:spPr/>
    </dgm:pt>
    <dgm:pt modelId="{C20128CB-3F55-3E4E-B893-7BFFAFC2E59F}" type="pres">
      <dgm:prSet presAssocID="{872285AE-B6B1-684D-B9B9-334E858C3764}" presName="node" presStyleLbl="node1" presStyleIdx="9" presStyleCnt="12">
        <dgm:presLayoutVars>
          <dgm:bulletEnabled val="1"/>
        </dgm:presLayoutVars>
      </dgm:prSet>
      <dgm:spPr/>
    </dgm:pt>
    <dgm:pt modelId="{F3D802A4-1E59-4945-9665-D2AADF96B6DD}" type="pres">
      <dgm:prSet presAssocID="{E38173EC-A224-6349-A77E-DF50DD602381}" presName="sibTrans" presStyleCnt="0"/>
      <dgm:spPr/>
    </dgm:pt>
    <dgm:pt modelId="{1447CB97-75DF-034E-B4AE-DB769A93E177}" type="pres">
      <dgm:prSet presAssocID="{A54394E0-BBF8-FE4A-A3C6-7E8BD9E5DDB5}" presName="node" presStyleLbl="node1" presStyleIdx="10" presStyleCnt="12">
        <dgm:presLayoutVars>
          <dgm:bulletEnabled val="1"/>
        </dgm:presLayoutVars>
      </dgm:prSet>
      <dgm:spPr/>
    </dgm:pt>
    <dgm:pt modelId="{F131C7C5-BB3F-3245-BB07-20A5688DB62C}" type="pres">
      <dgm:prSet presAssocID="{36CDF639-A600-6340-BD54-38B782D9C06D}" presName="sibTrans" presStyleCnt="0"/>
      <dgm:spPr/>
    </dgm:pt>
    <dgm:pt modelId="{B2384BF3-5881-B740-98ED-E3F50CFB1D6F}" type="pres">
      <dgm:prSet presAssocID="{D53FA735-B461-3D4A-8E7F-A54C23414F07}" presName="node" presStyleLbl="node1" presStyleIdx="11" presStyleCnt="12">
        <dgm:presLayoutVars>
          <dgm:bulletEnabled val="1"/>
        </dgm:presLayoutVars>
      </dgm:prSet>
      <dgm:spPr/>
    </dgm:pt>
  </dgm:ptLst>
  <dgm:cxnLst>
    <dgm:cxn modelId="{C06C7211-70AF-ED4E-85A3-EAFF2AB39157}" type="presOf" srcId="{ABF36D13-E193-F849-B675-26F7EDBF898A}" destId="{75C6D346-FC2F-FB41-8E8F-09A7C67453C6}" srcOrd="0" destOrd="0" presId="urn:microsoft.com/office/officeart/2005/8/layout/default"/>
    <dgm:cxn modelId="{7DF766DE-37F7-8844-8B2A-7F24023A710F}" type="presOf" srcId="{872285AE-B6B1-684D-B9B9-334E858C3764}" destId="{C20128CB-3F55-3E4E-B893-7BFFAFC2E59F}" srcOrd="0" destOrd="0" presId="urn:microsoft.com/office/officeart/2005/8/layout/default"/>
    <dgm:cxn modelId="{1DF581B8-7B0C-E749-824B-5C11F4F4B791}" srcId="{3DE34F04-5959-FD4E-96CC-EC47E7844A8A}" destId="{ABF36D13-E193-F849-B675-26F7EDBF898A}" srcOrd="4" destOrd="0" parTransId="{434B43F3-90F8-9140-B442-338F0D20B902}" sibTransId="{3DBEAF91-6B45-8B41-8C14-3FCB5E793E86}"/>
    <dgm:cxn modelId="{941B0A6C-B417-224B-A3EE-7DB958267151}" type="presOf" srcId="{5C2F6F5A-9D6E-D24B-9AA5-76E13692C468}" destId="{A8B58E59-A839-8E42-946C-869799BC1FE5}" srcOrd="0" destOrd="0" presId="urn:microsoft.com/office/officeart/2005/8/layout/default"/>
    <dgm:cxn modelId="{3EBCDB1E-BE1C-9C4E-A26C-6FE8BA557C34}" type="presOf" srcId="{D53FA735-B461-3D4A-8E7F-A54C23414F07}" destId="{B2384BF3-5881-B740-98ED-E3F50CFB1D6F}" srcOrd="0" destOrd="0" presId="urn:microsoft.com/office/officeart/2005/8/layout/default"/>
    <dgm:cxn modelId="{0E6212C3-1D9F-6A4F-B935-1421E235702E}" srcId="{3DE34F04-5959-FD4E-96CC-EC47E7844A8A}" destId="{298B8AE2-3E95-8E4E-88B8-876A9306917B}" srcOrd="5" destOrd="0" parTransId="{AB70FCA8-FAFB-2E48-AD40-EE71562D1EE8}" sibTransId="{F4E96735-8CE4-EA45-88E0-EE4CF1679B46}"/>
    <dgm:cxn modelId="{1218B678-5549-FF48-8982-73AE46E44EFE}" srcId="{3DE34F04-5959-FD4E-96CC-EC47E7844A8A}" destId="{113C2E58-CE44-A244-8D83-CBAF15B17EDB}" srcOrd="1" destOrd="0" parTransId="{0A20C960-BAF5-6C4E-85FC-E26E0FFF533E}" sibTransId="{745CA042-8198-934F-9669-09E274EF934D}"/>
    <dgm:cxn modelId="{5243004B-D27D-134B-BD75-F40191B7EFD4}" type="presOf" srcId="{B491613A-9C1E-FC41-9DB5-F7EA30B297D5}" destId="{E67468B4-46C2-7C4D-9FEF-BECAD0ADA017}" srcOrd="0" destOrd="0" presId="urn:microsoft.com/office/officeart/2005/8/layout/default"/>
    <dgm:cxn modelId="{FBEDAB5C-14DF-7B4E-BFDB-7DBF710DF1F7}" type="presOf" srcId="{A54394E0-BBF8-FE4A-A3C6-7E8BD9E5DDB5}" destId="{1447CB97-75DF-034E-B4AE-DB769A93E177}" srcOrd="0" destOrd="0" presId="urn:microsoft.com/office/officeart/2005/8/layout/default"/>
    <dgm:cxn modelId="{0FF32A63-9D9D-604E-B70F-3A3FDAE57148}" type="presOf" srcId="{51FCD0A3-B4F1-7C4E-B25E-D2F214621672}" destId="{C5BE8E74-41DA-5B4F-8350-E55828F38F27}" srcOrd="0" destOrd="0" presId="urn:microsoft.com/office/officeart/2005/8/layout/default"/>
    <dgm:cxn modelId="{EAB10B67-A878-9F4F-A637-A2784E0DE2B7}" srcId="{3DE34F04-5959-FD4E-96CC-EC47E7844A8A}" destId="{EC9874BB-59E1-BF45-B802-8B99A3536CD5}" srcOrd="2" destOrd="0" parTransId="{3D3BD689-EDCA-DC4B-B6B9-5F152145617F}" sibTransId="{865910F2-28DB-BB4A-813C-3A2B7D4F2F55}"/>
    <dgm:cxn modelId="{D55D4155-DA09-9A4B-B081-3E613241C3CC}" type="presOf" srcId="{EBA7DD9D-8087-6D4B-AF80-B3529127CE02}" destId="{C9CE3795-26E6-0C4C-B72D-4ED41D6919A4}" srcOrd="0" destOrd="0" presId="urn:microsoft.com/office/officeart/2005/8/layout/default"/>
    <dgm:cxn modelId="{9680649D-0EC1-8F47-ACAA-D35F54811FD0}" srcId="{3DE34F04-5959-FD4E-96CC-EC47E7844A8A}" destId="{A54394E0-BBF8-FE4A-A3C6-7E8BD9E5DDB5}" srcOrd="10" destOrd="0" parTransId="{E185D72A-DF9A-C64F-A46F-4B7930F849FC}" sibTransId="{36CDF639-A600-6340-BD54-38B782D9C06D}"/>
    <dgm:cxn modelId="{D9D361FC-D92E-A14B-92D4-9F026EFF18A4}" srcId="{3DE34F04-5959-FD4E-96CC-EC47E7844A8A}" destId="{D53FA735-B461-3D4A-8E7F-A54C23414F07}" srcOrd="11" destOrd="0" parTransId="{53747B84-6B7D-4E42-B7A5-9360FE37AA14}" sibTransId="{349BF294-7C61-D74C-8662-001504A741FC}"/>
    <dgm:cxn modelId="{D2DCB2FA-8118-E24B-8123-F1569358EFF4}" type="presOf" srcId="{9CF020FB-4E16-A047-951F-8F5A6119F127}" destId="{458EF3FD-6CB1-C74C-B2E6-44FE42E452BC}" srcOrd="0" destOrd="0" presId="urn:microsoft.com/office/officeart/2005/8/layout/default"/>
    <dgm:cxn modelId="{AA617522-1829-CE4A-8D33-E381FC0FC7B9}" type="presOf" srcId="{113C2E58-CE44-A244-8D83-CBAF15B17EDB}" destId="{8D3F01CD-4B82-5349-A299-C7E338514574}" srcOrd="0" destOrd="0" presId="urn:microsoft.com/office/officeart/2005/8/layout/default"/>
    <dgm:cxn modelId="{835338C5-F350-8841-B7BD-1C933865D26E}" srcId="{3DE34F04-5959-FD4E-96CC-EC47E7844A8A}" destId="{EBA7DD9D-8087-6D4B-AF80-B3529127CE02}" srcOrd="7" destOrd="0" parTransId="{C6E52319-B5C7-1340-B44B-B2958E4B7C62}" sibTransId="{FECF6BBF-0F96-E942-B979-8F1F39F8BF48}"/>
    <dgm:cxn modelId="{7D3A884B-F663-8346-AE10-5E7DB08E89AF}" type="presOf" srcId="{EC9874BB-59E1-BF45-B802-8B99A3536CD5}" destId="{70B66313-D6A9-0145-89EB-D612207C652A}" srcOrd="0" destOrd="0" presId="urn:microsoft.com/office/officeart/2005/8/layout/default"/>
    <dgm:cxn modelId="{1A889095-9986-6348-86E6-3E5EF9C807AB}" srcId="{3DE34F04-5959-FD4E-96CC-EC47E7844A8A}" destId="{872285AE-B6B1-684D-B9B9-334E858C3764}" srcOrd="9" destOrd="0" parTransId="{C7412163-717E-044B-B498-B6C4BC631956}" sibTransId="{E38173EC-A224-6349-A77E-DF50DD602381}"/>
    <dgm:cxn modelId="{4EBA4D1B-F4CF-404B-9E17-B77B25B647AC}" srcId="{3DE34F04-5959-FD4E-96CC-EC47E7844A8A}" destId="{9CF020FB-4E16-A047-951F-8F5A6119F127}" srcOrd="6" destOrd="0" parTransId="{9711BBCA-CABD-F24D-99A0-B2340D9B9AF0}" sibTransId="{9C32B777-45A7-304F-88B2-FCA1D13B147F}"/>
    <dgm:cxn modelId="{234ABD13-3EA3-C748-B19B-9FC78B75FDFB}" type="presOf" srcId="{298B8AE2-3E95-8E4E-88B8-876A9306917B}" destId="{FC6B1046-BCA5-A94A-9F3C-3A116B111155}" srcOrd="0" destOrd="0" presId="urn:microsoft.com/office/officeart/2005/8/layout/default"/>
    <dgm:cxn modelId="{D3EC032A-E647-2F4B-AB10-2B3F74D38118}" srcId="{3DE34F04-5959-FD4E-96CC-EC47E7844A8A}" destId="{51FCD0A3-B4F1-7C4E-B25E-D2F214621672}" srcOrd="3" destOrd="0" parTransId="{7A4BA6B9-224C-2649-B4F6-A89525374BAE}" sibTransId="{C3A429FC-C567-214F-AFB2-B55A76F0109E}"/>
    <dgm:cxn modelId="{64C25082-DFAD-D648-B40F-ECE9D9C17249}" srcId="{3DE34F04-5959-FD4E-96CC-EC47E7844A8A}" destId="{B491613A-9C1E-FC41-9DB5-F7EA30B297D5}" srcOrd="8" destOrd="0" parTransId="{38608B0A-99AF-1644-9723-5F2A2C38B362}" sibTransId="{8F700979-3488-284F-87AF-0BC7BA278B86}"/>
    <dgm:cxn modelId="{E9A9C3E2-9D64-B249-B5BE-D8FA1CD2C5E2}" type="presOf" srcId="{3DE34F04-5959-FD4E-96CC-EC47E7844A8A}" destId="{34D8E511-4532-E74A-B878-2C0DB38B54FF}" srcOrd="0" destOrd="0" presId="urn:microsoft.com/office/officeart/2005/8/layout/default"/>
    <dgm:cxn modelId="{D416A208-6135-B743-8CEA-D4B4327D3C6B}" srcId="{3DE34F04-5959-FD4E-96CC-EC47E7844A8A}" destId="{5C2F6F5A-9D6E-D24B-9AA5-76E13692C468}" srcOrd="0" destOrd="0" parTransId="{C7F5E18D-8CC8-2B42-AD3E-32E2F6B31256}" sibTransId="{28B717B7-86EB-884B-8974-807B6AB75388}"/>
    <dgm:cxn modelId="{E0E98614-694F-5443-A0C0-5E6812D41E8C}" type="presParOf" srcId="{34D8E511-4532-E74A-B878-2C0DB38B54FF}" destId="{A8B58E59-A839-8E42-946C-869799BC1FE5}" srcOrd="0" destOrd="0" presId="urn:microsoft.com/office/officeart/2005/8/layout/default"/>
    <dgm:cxn modelId="{3373FAEA-8C08-8146-9083-E08958D03BBB}" type="presParOf" srcId="{34D8E511-4532-E74A-B878-2C0DB38B54FF}" destId="{44FA8D4B-E42B-0446-857C-E1F0E9C83410}" srcOrd="1" destOrd="0" presId="urn:microsoft.com/office/officeart/2005/8/layout/default"/>
    <dgm:cxn modelId="{CDD8ABB2-7B0C-B149-B41C-157C79869F19}" type="presParOf" srcId="{34D8E511-4532-E74A-B878-2C0DB38B54FF}" destId="{8D3F01CD-4B82-5349-A299-C7E338514574}" srcOrd="2" destOrd="0" presId="urn:microsoft.com/office/officeart/2005/8/layout/default"/>
    <dgm:cxn modelId="{40DB1A98-9071-E748-8151-F430129FE702}" type="presParOf" srcId="{34D8E511-4532-E74A-B878-2C0DB38B54FF}" destId="{2FE686BB-3BFD-FA4A-8B15-01B7907956DC}" srcOrd="3" destOrd="0" presId="urn:microsoft.com/office/officeart/2005/8/layout/default"/>
    <dgm:cxn modelId="{6CEC8814-C4FE-2147-A3F5-45803CB0FEC1}" type="presParOf" srcId="{34D8E511-4532-E74A-B878-2C0DB38B54FF}" destId="{70B66313-D6A9-0145-89EB-D612207C652A}" srcOrd="4" destOrd="0" presId="urn:microsoft.com/office/officeart/2005/8/layout/default"/>
    <dgm:cxn modelId="{F49D3A00-098C-FA46-8842-9F145FBA176E}" type="presParOf" srcId="{34D8E511-4532-E74A-B878-2C0DB38B54FF}" destId="{181875FC-9B03-304C-B4DC-67A423FEEFD8}" srcOrd="5" destOrd="0" presId="urn:microsoft.com/office/officeart/2005/8/layout/default"/>
    <dgm:cxn modelId="{47DAB882-8E6C-0446-8303-C488072B5DED}" type="presParOf" srcId="{34D8E511-4532-E74A-B878-2C0DB38B54FF}" destId="{C5BE8E74-41DA-5B4F-8350-E55828F38F27}" srcOrd="6" destOrd="0" presId="urn:microsoft.com/office/officeart/2005/8/layout/default"/>
    <dgm:cxn modelId="{B714C942-D54D-8241-8CFA-73785FD5BEC9}" type="presParOf" srcId="{34D8E511-4532-E74A-B878-2C0DB38B54FF}" destId="{93CBC9CB-307E-E14C-9257-0BF1C8DB9798}" srcOrd="7" destOrd="0" presId="urn:microsoft.com/office/officeart/2005/8/layout/default"/>
    <dgm:cxn modelId="{C24B9A2F-57EE-B44E-A594-773A0EBB4BC8}" type="presParOf" srcId="{34D8E511-4532-E74A-B878-2C0DB38B54FF}" destId="{75C6D346-FC2F-FB41-8E8F-09A7C67453C6}" srcOrd="8" destOrd="0" presId="urn:microsoft.com/office/officeart/2005/8/layout/default"/>
    <dgm:cxn modelId="{16291F05-F96B-6C40-89E1-00B1234CED4F}" type="presParOf" srcId="{34D8E511-4532-E74A-B878-2C0DB38B54FF}" destId="{81E25330-F997-E042-A675-5AF89AB1D0C8}" srcOrd="9" destOrd="0" presId="urn:microsoft.com/office/officeart/2005/8/layout/default"/>
    <dgm:cxn modelId="{E7927C6C-4AB4-8044-BAB8-5BF1A609C182}" type="presParOf" srcId="{34D8E511-4532-E74A-B878-2C0DB38B54FF}" destId="{FC6B1046-BCA5-A94A-9F3C-3A116B111155}" srcOrd="10" destOrd="0" presId="urn:microsoft.com/office/officeart/2005/8/layout/default"/>
    <dgm:cxn modelId="{6D4987D1-FD85-B74C-9950-8C98C41169E5}" type="presParOf" srcId="{34D8E511-4532-E74A-B878-2C0DB38B54FF}" destId="{F536E5DC-5E85-F749-ABB2-C7C68C93227B}" srcOrd="11" destOrd="0" presId="urn:microsoft.com/office/officeart/2005/8/layout/default"/>
    <dgm:cxn modelId="{ACDFD0DF-5CE2-C949-B261-D9D5C8A80AD6}" type="presParOf" srcId="{34D8E511-4532-E74A-B878-2C0DB38B54FF}" destId="{458EF3FD-6CB1-C74C-B2E6-44FE42E452BC}" srcOrd="12" destOrd="0" presId="urn:microsoft.com/office/officeart/2005/8/layout/default"/>
    <dgm:cxn modelId="{26A7FCCF-0A0E-E347-8A81-F015E2362731}" type="presParOf" srcId="{34D8E511-4532-E74A-B878-2C0DB38B54FF}" destId="{81557E8D-98CB-DD4F-93D6-CCAF0D2CAA18}" srcOrd="13" destOrd="0" presId="urn:microsoft.com/office/officeart/2005/8/layout/default"/>
    <dgm:cxn modelId="{2BF97DDC-8BFF-EB4A-9E72-DEAF7740EFFF}" type="presParOf" srcId="{34D8E511-4532-E74A-B878-2C0DB38B54FF}" destId="{C9CE3795-26E6-0C4C-B72D-4ED41D6919A4}" srcOrd="14" destOrd="0" presId="urn:microsoft.com/office/officeart/2005/8/layout/default"/>
    <dgm:cxn modelId="{BB8ADEF9-E3A6-5645-97D6-4C0C6C609972}" type="presParOf" srcId="{34D8E511-4532-E74A-B878-2C0DB38B54FF}" destId="{D055168C-A2C7-3449-B834-086D75CC09FD}" srcOrd="15" destOrd="0" presId="urn:microsoft.com/office/officeart/2005/8/layout/default"/>
    <dgm:cxn modelId="{BFB22F15-281C-DD41-9012-4AA72064351A}" type="presParOf" srcId="{34D8E511-4532-E74A-B878-2C0DB38B54FF}" destId="{E67468B4-46C2-7C4D-9FEF-BECAD0ADA017}" srcOrd="16" destOrd="0" presId="urn:microsoft.com/office/officeart/2005/8/layout/default"/>
    <dgm:cxn modelId="{946D1DFB-E713-D74A-A621-FCFC871D03F1}" type="presParOf" srcId="{34D8E511-4532-E74A-B878-2C0DB38B54FF}" destId="{5B4469A0-3010-E24C-82CC-AB37AF165F37}" srcOrd="17" destOrd="0" presId="urn:microsoft.com/office/officeart/2005/8/layout/default"/>
    <dgm:cxn modelId="{5E77DA4C-ABCD-2B44-823F-C6C6FFF6BB03}" type="presParOf" srcId="{34D8E511-4532-E74A-B878-2C0DB38B54FF}" destId="{C20128CB-3F55-3E4E-B893-7BFFAFC2E59F}" srcOrd="18" destOrd="0" presId="urn:microsoft.com/office/officeart/2005/8/layout/default"/>
    <dgm:cxn modelId="{29576A81-1D7C-D644-BDB5-A40989248E83}" type="presParOf" srcId="{34D8E511-4532-E74A-B878-2C0DB38B54FF}" destId="{F3D802A4-1E59-4945-9665-D2AADF96B6DD}" srcOrd="19" destOrd="0" presId="urn:microsoft.com/office/officeart/2005/8/layout/default"/>
    <dgm:cxn modelId="{A8F82D77-D787-B34B-9A1C-376743830FAF}" type="presParOf" srcId="{34D8E511-4532-E74A-B878-2C0DB38B54FF}" destId="{1447CB97-75DF-034E-B4AE-DB769A93E177}" srcOrd="20" destOrd="0" presId="urn:microsoft.com/office/officeart/2005/8/layout/default"/>
    <dgm:cxn modelId="{D06AD52A-4E2D-C941-ACEC-A2995C79D507}" type="presParOf" srcId="{34D8E511-4532-E74A-B878-2C0DB38B54FF}" destId="{F131C7C5-BB3F-3245-BB07-20A5688DB62C}" srcOrd="21" destOrd="0" presId="urn:microsoft.com/office/officeart/2005/8/layout/default"/>
    <dgm:cxn modelId="{16046077-62C3-3B41-9D36-4A985C412E36}" type="presParOf" srcId="{34D8E511-4532-E74A-B878-2C0DB38B54FF}" destId="{B2384BF3-5881-B740-98ED-E3F50CFB1D6F}" srcOrd="2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C82EC386-E388-D84A-9EC4-9ED01D70028E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2E8D1033-4160-EC4D-8F2E-22F1C49B3BCA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2E8D1033-4160-EC4D-8F2E-22F1C49B3BCA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2E8D1033-4160-EC4D-8F2E-22F1C49B3BCA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BB011AFE-FEC6-BF40-99F7-89F66E88562B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BB011AFE-FEC6-BF40-99F7-89F66E88562B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BB011AFE-FEC6-BF40-99F7-89F66E88562B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BB011AFE-FEC6-BF40-99F7-89F66E88562B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D509A4BD-708E-DF4A-8629-206C932E891B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A0591052-A28F-534A-A38A-438EB237B7D1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C8FC6AA2-F438-634C-BCED-515D2D6C61F0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8B58E59-A839-8E42-946C-869799BC1FE5}">
      <dsp:nvSpPr>
        <dsp:cNvPr id="0" name=""/>
        <dsp:cNvSpPr/>
      </dsp:nvSpPr>
      <dsp:spPr>
        <a:xfrm>
          <a:off x="2381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Gender </a:t>
          </a:r>
        </a:p>
      </dsp:txBody>
      <dsp:txXfrm>
        <a:off x="2381" y="596381"/>
        <a:ext cx="1889603" cy="1133762"/>
      </dsp:txXfrm>
    </dsp:sp>
    <dsp:sp modelId="{8D3F01CD-4B82-5349-A299-C7E338514574}">
      <dsp:nvSpPr>
        <dsp:cNvPr id="0" name=""/>
        <dsp:cNvSpPr/>
      </dsp:nvSpPr>
      <dsp:spPr>
        <a:xfrm>
          <a:off x="2080946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Class</a:t>
          </a:r>
          <a:endParaRPr lang="en-US" sz="2300" kern="1200" dirty="0"/>
        </a:p>
      </dsp:txBody>
      <dsp:txXfrm>
        <a:off x="2080946" y="596381"/>
        <a:ext cx="1889603" cy="1133762"/>
      </dsp:txXfrm>
    </dsp:sp>
    <dsp:sp modelId="{70B66313-D6A9-0145-89EB-D612207C652A}">
      <dsp:nvSpPr>
        <dsp:cNvPr id="0" name=""/>
        <dsp:cNvSpPr/>
      </dsp:nvSpPr>
      <dsp:spPr>
        <a:xfrm>
          <a:off x="4159510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</a:t>
          </a:r>
          <a:endParaRPr lang="en-US" sz="2300" kern="1200" dirty="0"/>
        </a:p>
      </dsp:txBody>
      <dsp:txXfrm>
        <a:off x="4159510" y="596381"/>
        <a:ext cx="1889603" cy="1133762"/>
      </dsp:txXfrm>
    </dsp:sp>
    <dsp:sp modelId="{C5BE8E74-41DA-5B4F-8350-E55828F38F27}">
      <dsp:nvSpPr>
        <dsp:cNvPr id="0" name=""/>
        <dsp:cNvSpPr/>
      </dsp:nvSpPr>
      <dsp:spPr>
        <a:xfrm>
          <a:off x="6238074" y="596381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Mexican American</a:t>
          </a:r>
          <a:endParaRPr lang="en-US" sz="2300" kern="1200" dirty="0"/>
        </a:p>
      </dsp:txBody>
      <dsp:txXfrm>
        <a:off x="6238074" y="596381"/>
        <a:ext cx="1889603" cy="1133762"/>
      </dsp:txXfrm>
    </dsp:sp>
    <dsp:sp modelId="{75C6D346-FC2F-FB41-8E8F-09A7C67453C6}">
      <dsp:nvSpPr>
        <dsp:cNvPr id="0" name=""/>
        <dsp:cNvSpPr/>
      </dsp:nvSpPr>
      <dsp:spPr>
        <a:xfrm>
          <a:off x="2381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White</a:t>
          </a:r>
          <a:endParaRPr lang="en-US" sz="2300" kern="1200" dirty="0"/>
        </a:p>
      </dsp:txBody>
      <dsp:txXfrm>
        <a:off x="2381" y="1919103"/>
        <a:ext cx="1889603" cy="1133762"/>
      </dsp:txXfrm>
    </dsp:sp>
    <dsp:sp modelId="{FC6B1046-BCA5-A94A-9F3C-3A116B111155}">
      <dsp:nvSpPr>
        <dsp:cNvPr id="0" name=""/>
        <dsp:cNvSpPr/>
      </dsp:nvSpPr>
      <dsp:spPr>
        <a:xfrm>
          <a:off x="2080946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Indigenous/ Native American</a:t>
          </a:r>
          <a:endParaRPr lang="en-US" sz="2300" kern="1200" dirty="0"/>
        </a:p>
      </dsp:txBody>
      <dsp:txXfrm>
        <a:off x="2080946" y="1919103"/>
        <a:ext cx="1889603" cy="1133762"/>
      </dsp:txXfrm>
    </dsp:sp>
    <dsp:sp modelId="{458EF3FD-6CB1-C74C-B2E6-44FE42E452BC}">
      <dsp:nvSpPr>
        <dsp:cNvPr id="0" name=""/>
        <dsp:cNvSpPr/>
      </dsp:nvSpPr>
      <dsp:spPr>
        <a:xfrm>
          <a:off x="4159510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Chican</a:t>
          </a:r>
          <a:r>
            <a:rPr lang="en-US" sz="2300" kern="1200" dirty="0" smtClean="0"/>
            <a:t>@</a:t>
          </a:r>
          <a:endParaRPr lang="en-US" sz="2300" kern="1200" dirty="0"/>
        </a:p>
      </dsp:txBody>
      <dsp:txXfrm>
        <a:off x="4159510" y="1919103"/>
        <a:ext cx="1889603" cy="1133762"/>
      </dsp:txXfrm>
    </dsp:sp>
    <dsp:sp modelId="{C9CE3795-26E6-0C4C-B72D-4ED41D6919A4}">
      <dsp:nvSpPr>
        <dsp:cNvPr id="0" name=""/>
        <dsp:cNvSpPr/>
      </dsp:nvSpPr>
      <dsp:spPr>
        <a:xfrm>
          <a:off x="6238074" y="1919103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Latin@</a:t>
          </a:r>
          <a:endParaRPr lang="en-US" sz="2300" kern="1200" dirty="0"/>
        </a:p>
      </dsp:txBody>
      <dsp:txXfrm>
        <a:off x="6238074" y="1919103"/>
        <a:ext cx="1889603" cy="1133762"/>
      </dsp:txXfrm>
    </dsp:sp>
    <dsp:sp modelId="{E67468B4-46C2-7C4D-9FEF-BECAD0ADA017}">
      <dsp:nvSpPr>
        <dsp:cNvPr id="0" name=""/>
        <dsp:cNvSpPr/>
      </dsp:nvSpPr>
      <dsp:spPr>
        <a:xfrm>
          <a:off x="2381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Hispanic</a:t>
          </a:r>
          <a:endParaRPr lang="en-US" sz="2300" kern="1200" dirty="0"/>
        </a:p>
      </dsp:txBody>
      <dsp:txXfrm>
        <a:off x="2381" y="3241826"/>
        <a:ext cx="1889603" cy="1133762"/>
      </dsp:txXfrm>
    </dsp:sp>
    <dsp:sp modelId="{C20128CB-3F55-3E4E-B893-7BFFAFC2E59F}">
      <dsp:nvSpPr>
        <dsp:cNvPr id="0" name=""/>
        <dsp:cNvSpPr/>
      </dsp:nvSpPr>
      <dsp:spPr>
        <a:xfrm>
          <a:off x="2080946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American Citizen</a:t>
          </a:r>
          <a:endParaRPr lang="en-US" sz="2300" kern="1200" dirty="0"/>
        </a:p>
      </dsp:txBody>
      <dsp:txXfrm>
        <a:off x="2080946" y="3241826"/>
        <a:ext cx="1889603" cy="1133762"/>
      </dsp:txXfrm>
    </dsp:sp>
    <dsp:sp modelId="{1447CB97-75DF-034E-B4AE-DB769A93E177}">
      <dsp:nvSpPr>
        <dsp:cNvPr id="0" name=""/>
        <dsp:cNvSpPr/>
      </dsp:nvSpPr>
      <dsp:spPr>
        <a:xfrm>
          <a:off x="4159510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Immigrant</a:t>
          </a:r>
          <a:endParaRPr lang="en-US" sz="2300" kern="1200" dirty="0"/>
        </a:p>
      </dsp:txBody>
      <dsp:txXfrm>
        <a:off x="4159510" y="3241826"/>
        <a:ext cx="1889603" cy="1133762"/>
      </dsp:txXfrm>
    </dsp:sp>
    <dsp:sp modelId="{B2384BF3-5881-B740-98ED-E3F50CFB1D6F}">
      <dsp:nvSpPr>
        <dsp:cNvPr id="0" name=""/>
        <dsp:cNvSpPr/>
      </dsp:nvSpPr>
      <dsp:spPr>
        <a:xfrm>
          <a:off x="6238074" y="3241826"/>
          <a:ext cx="1889603" cy="11337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alpha val="90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alpha val="90000"/>
                <a:satMod val="135000"/>
              </a:schemeClr>
            </a:gs>
          </a:gsLst>
          <a:lin ang="5400000" scaled="1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Other</a:t>
          </a:r>
          <a:endParaRPr lang="en-US" sz="2300" kern="1200" dirty="0"/>
        </a:p>
      </dsp:txBody>
      <dsp:txXfrm>
        <a:off x="6238074" y="3241826"/>
        <a:ext cx="1889603" cy="1133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85CB8-F662-EF49-8ED3-99A60BE7E622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B5FFD8-C764-4046-913A-D1CC9509C0A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B7421-43E2-4049-ABBF-8DE9E1C5E506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04B05-1E1C-2249-AA23-EBCAF4D37C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4A99C1-FB5D-1440-8BC6-B6497F387A8F}" type="slidenum">
              <a:rPr lang="en-US"/>
              <a:pPr/>
              <a:t>18</a:t>
            </a:fld>
            <a:endParaRPr lang="en-US" dirty="0"/>
          </a:p>
        </p:txBody>
      </p:sp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17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 eaLnBrk="1" hangingPunct="1"/>
            <a:fld id="{917E1D48-E7CE-8344-AE47-B32F12ABAA59}" type="slidenum">
              <a:rPr lang="en-US" sz="1200"/>
              <a:pPr algn="r" eaLnBrk="1" hangingPunct="1"/>
              <a:t>18</a:t>
            </a:fld>
            <a:endParaRPr 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/>
          <p:cNvSpPr/>
          <p:nvPr/>
        </p:nvSpPr>
        <p:spPr>
          <a:xfrm>
            <a:off x="341086" y="928914"/>
            <a:ext cx="8432800" cy="1770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07" y="968189"/>
            <a:ext cx="7799387" cy="1237130"/>
          </a:xfrm>
        </p:spPr>
        <p:txBody>
          <a:bodyPr anchor="b" anchorCtr="0"/>
          <a:lstStyle>
            <a:lvl1pPr algn="r">
              <a:lnSpc>
                <a:spcPts val="5000"/>
              </a:lnSpc>
              <a:defRPr sz="4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07" y="2209799"/>
            <a:ext cx="7799387" cy="466165"/>
          </a:xfrm>
        </p:spPr>
        <p:txBody>
          <a:bodyPr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5300" y="6492875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457200" y="816802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TitleSlideT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7200"/>
            <a:ext cx="8229600" cy="356646"/>
          </a:xfrm>
          <a:prstGeom prst="rect">
            <a:avLst/>
          </a:prstGeom>
        </p:spPr>
      </p:pic>
      <p:pic>
        <p:nvPicPr>
          <p:cNvPr id="10" name="Picture 9" descr="TitleSlideBotto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700601"/>
            <a:ext cx="8229600" cy="3700199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/>
          <p:cNvSpPr/>
          <p:nvPr/>
        </p:nvSpPr>
        <p:spPr>
          <a:xfrm>
            <a:off x="355600" y="566057"/>
            <a:ext cx="8396514" cy="259805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5" name="Rectangle 4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" name="Rectangle 5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33828" y="566057"/>
            <a:ext cx="8454571" cy="21335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457200" y="45720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8032" y="654268"/>
            <a:ext cx="3657600" cy="54864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55600" y="348343"/>
            <a:ext cx="8432800" cy="23513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5598058" y="3310469"/>
            <a:ext cx="5943600" cy="237061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368" y="1644868"/>
            <a:ext cx="3657600" cy="1098332"/>
          </a:xfrm>
        </p:spPr>
        <p:txBody>
          <a:bodyPr anchor="b"/>
          <a:lstStyle>
            <a:lvl1pPr algn="l">
              <a:defRPr sz="36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368" y="2774731"/>
            <a:ext cx="3657600" cy="316886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828032" y="457200"/>
            <a:ext cx="3621024" cy="59436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0"/>
            <a:ext cx="78740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/>
          <p:cNvSpPr/>
          <p:nvPr/>
        </p:nvSpPr>
        <p:spPr>
          <a:xfrm>
            <a:off x="348342" y="362857"/>
            <a:ext cx="8440057" cy="2336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9" name="Picture 8" descr="VerticalRigh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1668" y="457200"/>
            <a:ext cx="1546230" cy="5943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 rot="5400000">
            <a:off x="4074414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582" y="693738"/>
            <a:ext cx="1491018" cy="5432425"/>
          </a:xfrm>
        </p:spPr>
        <p:txBody>
          <a:bodyPr vert="eaVert" tIns="45720" bIns="4572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93738"/>
            <a:ext cx="6019800" cy="5432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/>
          <p:nvPr/>
        </p:nvSpPr>
        <p:spPr>
          <a:xfrm>
            <a:off x="326571" y="362857"/>
            <a:ext cx="8440058" cy="25182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98041" y="3575712"/>
            <a:ext cx="5396671" cy="1340467"/>
          </a:xfrm>
        </p:spPr>
        <p:txBody>
          <a:bodyPr tIns="0" bIns="0" anchor="b" anchorCtr="0"/>
          <a:lstStyle>
            <a:lvl1pPr algn="r">
              <a:defRPr sz="4600" b="0" cap="none" baseline="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98041" y="4980297"/>
            <a:ext cx="5396671" cy="810904"/>
          </a:xfrm>
        </p:spPr>
        <p:txBody>
          <a:bodyPr tIns="0" bIns="0"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06824" y="6492240"/>
            <a:ext cx="533400" cy="365125"/>
          </a:xfr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SectionHeaderLef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647" y="457200"/>
            <a:ext cx="2216561" cy="59436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 rot="5400000">
            <a:off x="-222366" y="3369564"/>
            <a:ext cx="5943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904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1308" y="2286000"/>
            <a:ext cx="3657600" cy="38401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8032" y="2040081"/>
            <a:ext cx="3657600" cy="730415"/>
          </a:xfrm>
        </p:spPr>
        <p:txBody>
          <a:bodyPr tIns="0" bIns="0" anchor="ctr" anchorCtr="0">
            <a:noAutofit/>
          </a:bodyPr>
          <a:lstStyle>
            <a:lvl1pPr marL="0" indent="0" algn="ctr">
              <a:lnSpc>
                <a:spcPts val="3000"/>
              </a:lnSpc>
              <a:spcBef>
                <a:spcPts val="30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8032" y="2797175"/>
            <a:ext cx="3657600" cy="332898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84488" y="4484687"/>
            <a:ext cx="3375025" cy="1588"/>
          </a:xfrm>
          <a:prstGeom prst="line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4050" y="2286001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654050" y="4302966"/>
            <a:ext cx="7848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54085" y="2286000"/>
            <a:ext cx="36576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28032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828032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658906" y="2286001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58906" y="4302966"/>
            <a:ext cx="3657600" cy="1828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RunningTop-R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57200" y="457200"/>
            <a:ext cx="8229600" cy="138200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8813" y="456252"/>
            <a:ext cx="7824788" cy="1323041"/>
          </a:xfrm>
          <a:prstGeom prst="rect">
            <a:avLst/>
          </a:prstGeom>
          <a:effectLst/>
        </p:spPr>
        <p:txBody>
          <a:bodyPr vert="horz" lIns="91440" tIns="0" rIns="9144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286000"/>
            <a:ext cx="6197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9036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  <a:latin typeface="Calibri" pitchFamily="34" charset="0"/>
              </a:defRPr>
            </a:lvl1pPr>
          </a:lstStyle>
          <a:p>
            <a:fld id="{A9FB7F97-A3A2-9F49-954D-14C029CADCE4}" type="datetimeFigureOut">
              <a:rPr lang="en-US" smtClean="0"/>
              <a:pPr/>
              <a:t>8/8/14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247" y="6492875"/>
            <a:ext cx="34155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8666" y="6149788"/>
            <a:ext cx="533400" cy="365125"/>
          </a:xfrm>
          <a:prstGeom prst="rect">
            <a:avLst/>
          </a:prstGeom>
        </p:spPr>
        <p:txBody>
          <a:bodyPr vert="horz" lIns="91440" tIns="91440" rIns="91440" bIns="91440" rtlCol="0" anchor="ctr"/>
          <a:lstStyle>
            <a:lvl1pPr algn="l">
              <a:defRPr sz="1800" b="0">
                <a:solidFill>
                  <a:schemeClr val="accent1"/>
                </a:solidFill>
                <a:latin typeface="Calibri" pitchFamily="34" charset="0"/>
              </a:defRPr>
            </a:lvl1pPr>
          </a:lstStyle>
          <a:p>
            <a:fld id="{0F67683E-0FAC-7C40-ACD9-8E8BD5A8CE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20040" y="320040"/>
            <a:ext cx="8503920" cy="6217920"/>
          </a:xfrm>
          <a:prstGeom prst="rect">
            <a:avLst/>
          </a:prstGeom>
          <a:noFill/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57200" y="1840960"/>
            <a:ext cx="8229600" cy="118872"/>
          </a:xfrm>
          <a:prstGeom prst="rect">
            <a:avLst/>
          </a:prstGeom>
          <a:solidFill>
            <a:schemeClr val="accent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r" defTabSz="914400" rtl="0" eaLnBrk="1" latinLnBrk="0" hangingPunct="1">
        <a:lnSpc>
          <a:spcPts val="5400"/>
        </a:lnSpc>
        <a:spcBef>
          <a:spcPct val="0"/>
        </a:spcBef>
        <a:buNone/>
        <a:defRPr sz="52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18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Mexican American identity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GOAL: Define central terms and evaluate basic issues and themes.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600" dirty="0" smtClean="0"/>
              <a:t>When fill out paperwork which term best describes your identity?</a:t>
            </a:r>
            <a:endParaRPr lang="en-US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dirty="0" smtClean="0"/>
              <a:t>Which of your identities do you receive the most benefits from?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245" y="456252"/>
            <a:ext cx="8029356" cy="1323041"/>
          </a:xfrm>
        </p:spPr>
        <p:txBody>
          <a:bodyPr/>
          <a:lstStyle/>
          <a:p>
            <a:pPr lvl="0"/>
            <a:r>
              <a:rPr lang="en-US" sz="4400" dirty="0" smtClean="0"/>
              <a:t>Which of your identities do you get the most disadvantages from? </a:t>
            </a:r>
            <a:endParaRPr 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245" y="456252"/>
            <a:ext cx="8029356" cy="1323041"/>
          </a:xfrm>
        </p:spPr>
        <p:txBody>
          <a:bodyPr/>
          <a:lstStyle/>
          <a:p>
            <a:pPr lvl="0"/>
            <a:r>
              <a:rPr lang="en-US" sz="3800" dirty="0" smtClean="0"/>
              <a:t>Which of your identities has the least amount of influence in your life?</a:t>
            </a:r>
            <a:endParaRPr lang="en-US" sz="3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245" y="456252"/>
            <a:ext cx="8029356" cy="1323041"/>
          </a:xfrm>
        </p:spPr>
        <p:txBody>
          <a:bodyPr/>
          <a:lstStyle/>
          <a:p>
            <a:pPr lvl="0"/>
            <a:r>
              <a:rPr lang="en-US" sz="4000" dirty="0" smtClean="0"/>
              <a:t>Which of your identities has the most stereotypes associated with it?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245" y="456252"/>
            <a:ext cx="8029356" cy="1323041"/>
          </a:xfrm>
        </p:spPr>
        <p:txBody>
          <a:bodyPr/>
          <a:lstStyle/>
          <a:p>
            <a:pPr lvl="0"/>
            <a:r>
              <a:rPr lang="en-US" sz="4000" dirty="0" smtClean="0"/>
              <a:t>Which of your identities has the most stereotypes associated with it?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245" y="456252"/>
            <a:ext cx="8029356" cy="1323041"/>
          </a:xfrm>
        </p:spPr>
        <p:txBody>
          <a:bodyPr/>
          <a:lstStyle/>
          <a:p>
            <a:pPr lvl="0"/>
            <a:r>
              <a:rPr lang="en-US" sz="3400" dirty="0" smtClean="0"/>
              <a:t>Which of your identities do you feel is most suppressed by society? Oppressed?</a:t>
            </a:r>
            <a:endParaRPr lang="en-US" sz="3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4245" y="456252"/>
            <a:ext cx="8029356" cy="1323041"/>
          </a:xfrm>
        </p:spPr>
        <p:txBody>
          <a:bodyPr/>
          <a:lstStyle/>
          <a:p>
            <a:pPr lvl="0"/>
            <a:r>
              <a:rPr lang="en-US" sz="3600" dirty="0" smtClean="0"/>
              <a:t>Which of your identities do you feel you are most at ease with/comfortable with?</a:t>
            </a:r>
            <a:endParaRPr lang="en-US" sz="3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838200"/>
            <a:ext cx="9144000" cy="685800"/>
          </a:xfrm>
        </p:spPr>
        <p:txBody>
          <a:bodyPr>
            <a:noAutofit/>
          </a:bodyPr>
          <a:lstStyle/>
          <a:p>
            <a:pPr algn="ctr"/>
            <a:r>
              <a:rPr lang="en-US" u="sng" dirty="0">
                <a:solidFill>
                  <a:srgbClr val="FFC0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Whip Around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28600" y="1574800"/>
            <a:ext cx="8915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I liked when _______ said __________ because _______________.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An interesting idea _______________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Something I learned from the discussion ______________________.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r>
              <a:rPr lang="en-US" sz="3600" dirty="0"/>
              <a:t>I still don’t understand _____________.</a:t>
            </a:r>
          </a:p>
          <a:p>
            <a:pPr marL="342900" indent="-342900" eaLnBrk="1" hangingPunct="1">
              <a:spcBef>
                <a:spcPct val="20000"/>
              </a:spcBef>
            </a:pPr>
            <a:endParaRPr lang="en-US" sz="3600" dirty="0"/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09" y="2428923"/>
            <a:ext cx="8017933" cy="384016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800" dirty="0" smtClean="0"/>
              <a:t>After participating in</a:t>
            </a:r>
            <a:r>
              <a:rPr lang="en-US" sz="2800" dirty="0" smtClean="0"/>
              <a:t> IDENTITY CORNERS, </a:t>
            </a:r>
            <a:r>
              <a:rPr lang="en-US" sz="2800" dirty="0" smtClean="0"/>
              <a:t>students will be </a:t>
            </a:r>
            <a:r>
              <a:rPr lang="en-US" sz="2800" dirty="0" smtClean="0"/>
              <a:t>able to</a:t>
            </a:r>
          </a:p>
          <a:p>
            <a:pPr lvl="0"/>
            <a:r>
              <a:rPr lang="en-US" sz="2800" dirty="0" smtClean="0"/>
              <a:t>use </a:t>
            </a:r>
            <a:r>
              <a:rPr lang="en-US" sz="2800" dirty="0" smtClean="0"/>
              <a:t>academic behaviors and practice discourse of scholarship</a:t>
            </a:r>
            <a:r>
              <a:rPr lang="en-US" sz="2800" dirty="0" smtClean="0"/>
              <a:t> t</a:t>
            </a:r>
            <a:r>
              <a:rPr lang="en-US" sz="2800" dirty="0" smtClean="0"/>
              <a:t>o </a:t>
            </a:r>
            <a:r>
              <a:rPr lang="en-US" sz="2800" dirty="0" smtClean="0"/>
              <a:t>gain an understanding of the various social identities in which people associate themselves with and the importance of each one. </a:t>
            </a:r>
            <a:endParaRPr lang="en-US" sz="2800" dirty="0" smtClean="0"/>
          </a:p>
          <a:p>
            <a:pPr lvl="0"/>
            <a:r>
              <a:rPr lang="en-US" sz="2800" dirty="0" smtClean="0"/>
              <a:t>Listen to different </a:t>
            </a:r>
            <a:r>
              <a:rPr lang="en-US" sz="2800" dirty="0" smtClean="0"/>
              <a:t>perspectives of the participants involving these social identities. </a:t>
            </a:r>
            <a:endParaRPr lang="en-US" sz="2800" dirty="0" smtClean="0"/>
          </a:p>
          <a:p>
            <a:r>
              <a:rPr lang="en-US" sz="2800" dirty="0" smtClean="0"/>
              <a:t>Apply key terms which will be used in class and </a:t>
            </a:r>
            <a:r>
              <a:rPr lang="en-US" sz="2800" dirty="0" smtClean="0"/>
              <a:t>evaluate the importance of each</a:t>
            </a:r>
            <a:r>
              <a:rPr lang="en-US" sz="2800" dirty="0" smtClean="0"/>
              <a:t> to </a:t>
            </a:r>
            <a:r>
              <a:rPr lang="en-US" sz="2800" dirty="0" smtClean="0"/>
              <a:t>the study of cultural identity.  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583" y="2286000"/>
            <a:ext cx="8092017" cy="3840163"/>
          </a:xfrm>
        </p:spPr>
        <p:txBody>
          <a:bodyPr>
            <a:noAutofit/>
          </a:bodyPr>
          <a:lstStyle/>
          <a:p>
            <a:r>
              <a:rPr lang="en-US" sz="2900" dirty="0" smtClean="0"/>
              <a:t>First, I will introduce </a:t>
            </a:r>
            <a:r>
              <a:rPr lang="en-US" sz="2900" dirty="0" smtClean="0"/>
              <a:t>the</a:t>
            </a:r>
            <a:r>
              <a:rPr lang="en-US" sz="2900" dirty="0" smtClean="0"/>
              <a:t> definition of IDENITY through GIVE ONE GET ONE activity. </a:t>
            </a:r>
            <a:endParaRPr lang="en-US" sz="2900" b="1" dirty="0" smtClean="0"/>
          </a:p>
          <a:p>
            <a:r>
              <a:rPr lang="en-US" sz="2900" dirty="0" smtClean="0"/>
              <a:t>Then, we will </a:t>
            </a:r>
            <a:r>
              <a:rPr lang="en-US" sz="2900" b="1" dirty="0" smtClean="0"/>
              <a:t>participate </a:t>
            </a:r>
            <a:r>
              <a:rPr lang="en-US" sz="2900" dirty="0" smtClean="0"/>
              <a:t>in</a:t>
            </a:r>
            <a:r>
              <a:rPr lang="en-US" sz="2900" dirty="0" smtClean="0"/>
              <a:t> IDENITY CORNERS EXERCISE.  </a:t>
            </a:r>
          </a:p>
          <a:p>
            <a:r>
              <a:rPr lang="en-US" sz="2900" dirty="0" smtClean="0"/>
              <a:t>Finally, you will </a:t>
            </a:r>
            <a:r>
              <a:rPr lang="en-US" sz="2900" b="1" dirty="0" smtClean="0"/>
              <a:t>reflect and evaluate</a:t>
            </a:r>
            <a:r>
              <a:rPr lang="en-US" sz="2900" dirty="0" smtClean="0"/>
              <a:t> the discussion.</a:t>
            </a:r>
          </a:p>
          <a:p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66" y="0"/>
            <a:ext cx="5227933" cy="65741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8333" y="291586"/>
            <a:ext cx="48703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Identity: </a:t>
            </a:r>
            <a:r>
              <a:rPr lang="en-US" sz="1200" dirty="0" smtClean="0">
                <a:solidFill>
                  <a:srgbClr val="FF0000"/>
                </a:solidFill>
              </a:rPr>
              <a:t>the fact of being who or what a person or thing is. 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0251" y="658523"/>
            <a:ext cx="4618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When someone asks, “What are you?” referring to a racial group or ethnicity, how do you answer? Why?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15418" y="1169670"/>
            <a:ext cx="3926416" cy="646331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Part 1</a:t>
            </a:r>
            <a:r>
              <a:rPr lang="en-US" dirty="0" smtClean="0"/>
              <a:t>: Write out your ideas on topic. (2 minutes)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15418" y="2126502"/>
            <a:ext cx="3926416" cy="923330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Part 2</a:t>
            </a:r>
            <a:r>
              <a:rPr lang="en-US" dirty="0" smtClean="0"/>
              <a:t>: Talk to your classmates about their ideas on the topic.  It may not be anyone from your pod.  (5 minutes)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36596" y="4514656"/>
            <a:ext cx="3926416" cy="1200329"/>
          </a:xfrm>
          <a:prstGeom prst="rect">
            <a:avLst/>
          </a:prstGeom>
          <a:noFill/>
          <a:ln w="38100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b="1" dirty="0" smtClean="0"/>
              <a:t>Part 3</a:t>
            </a:r>
            <a:r>
              <a:rPr lang="en-US" dirty="0" smtClean="0"/>
              <a:t>: Reflect on your conversations and comment on one idea that you thought was MOST insightful.  (5 minutes)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314858" y="888493"/>
            <a:ext cx="8433431" cy="95885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charset="-128"/>
                <a:cs typeface="ＭＳ Ｐゴシック" charset="-128"/>
              </a:rPr>
              <a:t>IDENTITY CORNERS</a:t>
            </a:r>
            <a:endParaRPr lang="en-US" dirty="0" smtClean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24173" y="2135846"/>
            <a:ext cx="7759427" cy="4279936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THERE ARE  </a:t>
            </a:r>
            <a:r>
              <a:rPr lang="en-US" dirty="0" smtClean="0"/>
              <a:t>social identity signs around the room. </a:t>
            </a:r>
            <a:endParaRPr lang="en-US" sz="1800" dirty="0" smtClean="0"/>
          </a:p>
          <a:p>
            <a:pPr lvl="1"/>
            <a:r>
              <a:rPr lang="en-US" dirty="0" smtClean="0"/>
              <a:t>Gender, Ethnicity/Race, Class (Socio-Economic Status), Religion, Ability Status, Citizenship Status, Age, Sexual Orientation</a:t>
            </a:r>
            <a:endParaRPr lang="en-US" sz="1600" dirty="0" smtClean="0"/>
          </a:p>
          <a:p>
            <a:pPr lvl="0"/>
            <a:r>
              <a:rPr lang="en-US" dirty="0" smtClean="0"/>
              <a:t>Clarify the meanings of each social identity for the participants.</a:t>
            </a:r>
            <a:endParaRPr lang="en-US" sz="1800" dirty="0" smtClean="0"/>
          </a:p>
          <a:p>
            <a:pPr lvl="0"/>
            <a:r>
              <a:rPr lang="en-US" dirty="0" smtClean="0"/>
              <a:t>Participants will first gather </a:t>
            </a:r>
            <a:r>
              <a:rPr lang="en-US" dirty="0" smtClean="0"/>
              <a:t>to middle of the room.</a:t>
            </a:r>
            <a:endParaRPr lang="en-US" sz="1800" dirty="0" smtClean="0"/>
          </a:p>
          <a:p>
            <a:pPr lvl="0"/>
            <a:r>
              <a:rPr lang="en-US" dirty="0" smtClean="0"/>
              <a:t>Teacher will read out 8 statements about identity.  </a:t>
            </a:r>
          </a:p>
          <a:p>
            <a:pPr lvl="0"/>
            <a:r>
              <a:rPr lang="en-US" dirty="0" smtClean="0"/>
              <a:t>Participating will move to the IDENTITY CORNER they </a:t>
            </a:r>
            <a:r>
              <a:rPr lang="en-US" dirty="0" smtClean="0"/>
              <a:t>most associate with regarding the statement that is read off. </a:t>
            </a:r>
            <a:endParaRPr lang="en-US" sz="1800" dirty="0" smtClean="0"/>
          </a:p>
          <a:p>
            <a:pPr lvl="0"/>
            <a:r>
              <a:rPr lang="en-US" dirty="0" smtClean="0"/>
              <a:t>After each statement is read,</a:t>
            </a:r>
            <a:r>
              <a:rPr lang="en-US" dirty="0" smtClean="0"/>
              <a:t> participants will discuss their choice with those in their corner.</a:t>
            </a:r>
          </a:p>
          <a:p>
            <a:pPr lvl="0"/>
            <a:r>
              <a:rPr lang="en-US" dirty="0" smtClean="0"/>
              <a:t>GROUP will choose </a:t>
            </a:r>
            <a:r>
              <a:rPr lang="en-US" dirty="0" smtClean="0"/>
              <a:t>1 or 2 participants to share why they chose that social </a:t>
            </a:r>
            <a:r>
              <a:rPr lang="en-US" dirty="0" smtClean="0"/>
              <a:t>identity with class. 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Corners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600" dirty="0" smtClean="0"/>
              <a:t>Which of your identities are you most conscious of in your everyday life?</a:t>
            </a:r>
            <a:endParaRPr lang="en-US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600" dirty="0" smtClean="0"/>
              <a:t>When you are with your family which term best describes your identity?</a:t>
            </a:r>
            <a:endParaRPr lang="en-US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4245" y="1767828"/>
          <a:ext cx="8130060" cy="497197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2600" dirty="0" smtClean="0"/>
              <a:t>When you are with your friends which term best describes your identity?</a:t>
            </a:r>
            <a:endParaRPr 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dex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Codex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odex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alpha val="90000"/>
                <a:satMod val="115000"/>
              </a:schemeClr>
            </a:gs>
            <a:gs pos="100000">
              <a:schemeClr val="phClr">
                <a:shade val="94000"/>
                <a:alpha val="90000"/>
                <a:satMod val="135000"/>
              </a:schemeClr>
            </a:gs>
          </a:gsLst>
          <a:lin ang="5400000" scaled="1"/>
        </a:gradFill>
      </a:fillStyleLst>
      <a:lnStyleLst>
        <a:ln w="1587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12700" dir="5400000" rotWithShape="0">
              <a:srgbClr val="525252">
                <a:alpha val="85000"/>
              </a:srgbClr>
            </a:outerShdw>
          </a:effectLst>
          <a:scene3d>
            <a:camera prst="orthographicFront">
              <a:rot lat="0" lon="0" rev="0"/>
            </a:camera>
            <a:lightRig rig="sunrise" dir="t">
              <a:rot lat="0" lon="0" rev="6000000"/>
            </a:lightRig>
          </a:scene3d>
          <a:sp3d prstMaterial="matte">
            <a:bevelT w="50800" h="4445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Codex.thmx</Template>
  <TotalTime>6069</TotalTime>
  <Words>764</Words>
  <Application>Microsoft Macintosh PowerPoint</Application>
  <PresentationFormat>On-screen Show (4:3)</PresentationFormat>
  <Paragraphs>188</Paragraphs>
  <Slides>18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Codex</vt:lpstr>
      <vt:lpstr>Introduction to Mexican American identity</vt:lpstr>
      <vt:lpstr>Today’s Objective</vt:lpstr>
      <vt:lpstr>AGENDA:</vt:lpstr>
      <vt:lpstr>Slide 4</vt:lpstr>
      <vt:lpstr>IDENTITY CORNERS</vt:lpstr>
      <vt:lpstr>Identity Corners</vt:lpstr>
      <vt:lpstr>Which of your identities are you most conscious of in your everyday life?</vt:lpstr>
      <vt:lpstr>When you are with your family which term best describes your identity?</vt:lpstr>
      <vt:lpstr>When you are with your friends which term best describes your identity?</vt:lpstr>
      <vt:lpstr>When fill out paperwork which term best describes your identity?</vt:lpstr>
      <vt:lpstr>Which of your identities do you receive the most benefits from?</vt:lpstr>
      <vt:lpstr>Which of your identities do you get the most disadvantages from? </vt:lpstr>
      <vt:lpstr>Which of your identities has the least amount of influence in your life?</vt:lpstr>
      <vt:lpstr>Which of your identities has the most stereotypes associated with it?</vt:lpstr>
      <vt:lpstr>Which of your identities has the most stereotypes associated with it?</vt:lpstr>
      <vt:lpstr>Which of your identities do you feel is most suppressed by society? Oppressed?</vt:lpstr>
      <vt:lpstr>Which of your identities do you feel you are most at ease with/comfortable with?</vt:lpstr>
      <vt:lpstr>Whip Around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Pursuit of Happiness</dc:title>
  <dc:creator>gghs</dc:creator>
  <cp:lastModifiedBy>Adriana Alba</cp:lastModifiedBy>
  <cp:revision>37</cp:revision>
  <cp:lastPrinted>2014-05-02T18:32:30Z</cp:lastPrinted>
  <dcterms:created xsi:type="dcterms:W3CDTF">2014-08-08T16:02:46Z</dcterms:created>
  <dcterms:modified xsi:type="dcterms:W3CDTF">2014-08-08T16:40:04Z</dcterms:modified>
</cp:coreProperties>
</file>