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88" r:id="rId2"/>
    <p:sldId id="256" r:id="rId3"/>
    <p:sldId id="282" r:id="rId4"/>
    <p:sldId id="257" r:id="rId5"/>
    <p:sldId id="259" r:id="rId6"/>
    <p:sldId id="260" r:id="rId7"/>
    <p:sldId id="271" r:id="rId8"/>
    <p:sldId id="287" r:id="rId9"/>
    <p:sldId id="284" r:id="rId10"/>
    <p:sldId id="269" r:id="rId11"/>
    <p:sldId id="285" r:id="rId12"/>
    <p:sldId id="270" r:id="rId13"/>
    <p:sldId id="281" r:id="rId14"/>
    <p:sldId id="264" r:id="rId15"/>
    <p:sldId id="265" r:id="rId16"/>
    <p:sldId id="262" r:id="rId17"/>
    <p:sldId id="268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TERMS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0D26E326-535E-FD48-9098-D37AF043D51B}">
      <dgm:prSet phldrT="[Text]"/>
      <dgm:spPr/>
      <dgm:t>
        <a:bodyPr/>
        <a:lstStyle/>
        <a:p>
          <a:r>
            <a:rPr lang="en-US" dirty="0" smtClean="0"/>
            <a:t>Claim</a:t>
          </a:r>
          <a:endParaRPr lang="en-US" dirty="0"/>
        </a:p>
      </dgm:t>
    </dgm:pt>
    <dgm:pt modelId="{80F48221-0468-1646-B7D0-B2E5A76C7D12}" type="parTrans" cxnId="{61C54BF7-5B7C-6840-A541-1899632B6F0B}">
      <dgm:prSet/>
      <dgm:spPr/>
      <dgm:t>
        <a:bodyPr/>
        <a:lstStyle/>
        <a:p>
          <a:endParaRPr lang="en-US"/>
        </a:p>
      </dgm:t>
    </dgm:pt>
    <dgm:pt modelId="{A82EA28F-0BC3-D847-AF13-5F1C84EA283F}" type="sibTrans" cxnId="{61C54BF7-5B7C-6840-A541-1899632B6F0B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Human Nature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83385F6E-7579-944B-B87E-F2DF8A358DD7}">
      <dgm:prSet phldrT="[Text]"/>
      <dgm:spPr/>
      <dgm:t>
        <a:bodyPr/>
        <a:lstStyle/>
        <a:p>
          <a:r>
            <a:rPr lang="en-US" dirty="0" smtClean="0"/>
            <a:t>Power of persuasion</a:t>
          </a:r>
          <a:endParaRPr lang="en-US" dirty="0"/>
        </a:p>
      </dgm:t>
    </dgm:pt>
    <dgm:pt modelId="{65370574-9254-E54E-B48F-72DF0B6A4830}" type="parTrans" cxnId="{CC4E6B73-4FFA-5F41-895C-B9D97A4CAE9E}">
      <dgm:prSet/>
      <dgm:spPr/>
      <dgm:t>
        <a:bodyPr/>
        <a:lstStyle/>
        <a:p>
          <a:endParaRPr lang="en-US"/>
        </a:p>
      </dgm:t>
    </dgm:pt>
    <dgm:pt modelId="{D7CFE2D3-2DF7-A647-9F86-1F649E7D7E4E}" type="sibTrans" cxnId="{CC4E6B73-4FFA-5F41-895C-B9D97A4CAE9E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2D47B2E9-8823-4341-A7FF-F3A55D26B4A6}">
      <dgm:prSet phldrT="[Text]"/>
      <dgm:spPr/>
      <dgm:t>
        <a:bodyPr/>
        <a:lstStyle/>
        <a:p>
          <a:r>
            <a:rPr lang="en-US" dirty="0" smtClean="0"/>
            <a:t>MARK TWAIN</a:t>
          </a:r>
          <a:endParaRPr lang="en-US" dirty="0"/>
        </a:p>
      </dgm:t>
    </dgm:pt>
    <dgm:pt modelId="{9D60927D-52D0-EF41-992F-5F4A90C3F4D4}" type="parTrans" cxnId="{3862A2AE-7878-8344-AC67-064B0EFCB629}">
      <dgm:prSet/>
      <dgm:spPr/>
      <dgm:t>
        <a:bodyPr/>
        <a:lstStyle/>
        <a:p>
          <a:endParaRPr lang="en-US"/>
        </a:p>
      </dgm:t>
    </dgm:pt>
    <dgm:pt modelId="{E60DB26D-5CE4-0748-81D7-45EC2EE0F9FD}" type="sibTrans" cxnId="{3862A2AE-7878-8344-AC67-064B0EFCB629}">
      <dgm:prSet/>
      <dgm:spPr/>
      <dgm:t>
        <a:bodyPr/>
        <a:lstStyle/>
        <a:p>
          <a:endParaRPr lang="en-US"/>
        </a:p>
      </dgm:t>
    </dgm:pt>
    <dgm:pt modelId="{B586354A-C55F-6741-969E-71E87A6DD499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8FBC3535-48A7-1242-AEC9-4F84DE8B49BF}" type="parTrans" cxnId="{376D2472-3096-4147-8AC8-1F98EFCA16A3}">
      <dgm:prSet/>
      <dgm:spPr/>
      <dgm:t>
        <a:bodyPr/>
        <a:lstStyle/>
        <a:p>
          <a:endParaRPr lang="en-US"/>
        </a:p>
      </dgm:t>
    </dgm:pt>
    <dgm:pt modelId="{3C6E15BE-E97D-FB42-8F3C-213D6A765C5B}" type="sibTrans" cxnId="{376D2472-3096-4147-8AC8-1F98EFCA16A3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6D37B5EE-756C-AB4D-AD33-0C3BB60CCE81}">
      <dgm:prSet phldrT="[Text]"/>
      <dgm:spPr/>
      <dgm:t>
        <a:bodyPr/>
        <a:lstStyle/>
        <a:p>
          <a:r>
            <a:rPr lang="en-US" dirty="0" smtClean="0"/>
            <a:t>Evidence</a:t>
          </a:r>
          <a:endParaRPr lang="en-US" dirty="0"/>
        </a:p>
      </dgm:t>
    </dgm:pt>
    <dgm:pt modelId="{64E6B22C-49A9-5A4B-8C0D-C42D477BFB14}" type="parTrans" cxnId="{839AC610-33A5-CE4D-88B9-B1CA38CB57BA}">
      <dgm:prSet/>
      <dgm:spPr/>
      <dgm:t>
        <a:bodyPr/>
        <a:lstStyle/>
        <a:p>
          <a:endParaRPr lang="en-US"/>
        </a:p>
      </dgm:t>
    </dgm:pt>
    <dgm:pt modelId="{AEB04F6E-537D-B844-9034-33AA51570534}" type="sibTrans" cxnId="{839AC610-33A5-CE4D-88B9-B1CA38CB57BA}">
      <dgm:prSet/>
      <dgm:spPr/>
      <dgm:t>
        <a:bodyPr/>
        <a:lstStyle/>
        <a:p>
          <a:endParaRPr lang="en-US"/>
        </a:p>
      </dgm:t>
    </dgm:pt>
    <dgm:pt modelId="{9960BCBF-8525-4A48-BF4E-328ABE2AC1A7}">
      <dgm:prSet phldrT="[Text]"/>
      <dgm:spPr/>
      <dgm:t>
        <a:bodyPr/>
        <a:lstStyle/>
        <a:p>
          <a:r>
            <a:rPr lang="en-US" dirty="0" smtClean="0"/>
            <a:t>Genre</a:t>
          </a:r>
          <a:endParaRPr lang="en-US" dirty="0"/>
        </a:p>
      </dgm:t>
    </dgm:pt>
    <dgm:pt modelId="{E906E48E-CA68-A14B-9E2F-5FB077130ED2}" type="parTrans" cxnId="{8AE42100-1B14-6C48-B0F1-A80A1AF4DDC4}">
      <dgm:prSet/>
      <dgm:spPr/>
      <dgm:t>
        <a:bodyPr/>
        <a:lstStyle/>
        <a:p>
          <a:endParaRPr lang="en-US"/>
        </a:p>
      </dgm:t>
    </dgm:pt>
    <dgm:pt modelId="{E4DFDD91-DBE6-FA4E-8AB9-A2C2A636C60A}" type="sibTrans" cxnId="{8AE42100-1B14-6C48-B0F1-A80A1AF4DDC4}">
      <dgm:prSet/>
      <dgm:spPr/>
      <dgm:t>
        <a:bodyPr/>
        <a:lstStyle/>
        <a:p>
          <a:endParaRPr lang="en-US"/>
        </a:p>
      </dgm:t>
    </dgm:pt>
    <dgm:pt modelId="{A10A2D1F-649D-164C-9AD8-02C7F41135A4}">
      <dgm:prSet phldrT="[Text]"/>
      <dgm:spPr/>
      <dgm:t>
        <a:bodyPr/>
        <a:lstStyle/>
        <a:p>
          <a:r>
            <a:rPr lang="en-US" dirty="0" smtClean="0"/>
            <a:t>Satire</a:t>
          </a:r>
          <a:endParaRPr lang="en-US" dirty="0"/>
        </a:p>
      </dgm:t>
    </dgm:pt>
    <dgm:pt modelId="{20642CBE-AFBE-8847-A31B-14252763EBB0}" type="parTrans" cxnId="{F7FA90C5-F572-BE47-9254-25FC463338A3}">
      <dgm:prSet/>
      <dgm:spPr/>
      <dgm:t>
        <a:bodyPr/>
        <a:lstStyle/>
        <a:p>
          <a:endParaRPr lang="en-US"/>
        </a:p>
      </dgm:t>
    </dgm:pt>
    <dgm:pt modelId="{390C0993-511F-E64D-B9FF-F5957FB72C98}" type="sibTrans" cxnId="{F7FA90C5-F572-BE47-9254-25FC463338A3}">
      <dgm:prSet/>
      <dgm:spPr/>
      <dgm:t>
        <a:bodyPr/>
        <a:lstStyle/>
        <a:p>
          <a:endParaRPr lang="en-US"/>
        </a:p>
      </dgm:t>
    </dgm:pt>
    <dgm:pt modelId="{5D9C21B1-C484-7040-93D7-DD666E27F381}">
      <dgm:prSet phldrT="[Text]"/>
      <dgm:spPr/>
      <dgm:t>
        <a:bodyPr/>
        <a:lstStyle/>
        <a:p>
          <a:r>
            <a:rPr lang="en-US" dirty="0" smtClean="0"/>
            <a:t>Rhetorical triangle</a:t>
          </a:r>
          <a:endParaRPr lang="en-US" dirty="0"/>
        </a:p>
      </dgm:t>
    </dgm:pt>
    <dgm:pt modelId="{F11DD883-B5F8-0A49-A5D9-3D7B43A295C2}" type="parTrans" cxnId="{7345F532-5FA5-3949-A653-BD2DAD7ED0E3}">
      <dgm:prSet/>
      <dgm:spPr/>
      <dgm:t>
        <a:bodyPr/>
        <a:lstStyle/>
        <a:p>
          <a:endParaRPr lang="en-US"/>
        </a:p>
      </dgm:t>
    </dgm:pt>
    <dgm:pt modelId="{43649ABE-9750-6C47-9E2C-9A7BE3BD1760}" type="sibTrans" cxnId="{7345F532-5FA5-3949-A653-BD2DAD7ED0E3}">
      <dgm:prSet/>
      <dgm:spPr/>
      <dgm:t>
        <a:bodyPr/>
        <a:lstStyle/>
        <a:p>
          <a:endParaRPr lang="en-US"/>
        </a:p>
      </dgm:t>
    </dgm:pt>
    <dgm:pt modelId="{EA50D1F0-F826-8C44-9DC5-AE7FF0814FD9}">
      <dgm:prSet phldrT="[Text]"/>
      <dgm:spPr/>
      <dgm:t>
        <a:bodyPr/>
        <a:lstStyle/>
        <a:p>
          <a:r>
            <a:rPr lang="en-US" dirty="0" smtClean="0"/>
            <a:t>Persuasion</a:t>
          </a:r>
          <a:endParaRPr lang="en-US" dirty="0"/>
        </a:p>
      </dgm:t>
    </dgm:pt>
    <dgm:pt modelId="{BB6B6DB2-87F0-3B4C-AC29-E86FD9F6210B}" type="parTrans" cxnId="{EB7612CA-D342-F645-B62A-C11CFD5DB0FD}">
      <dgm:prSet/>
      <dgm:spPr/>
      <dgm:t>
        <a:bodyPr/>
        <a:lstStyle/>
        <a:p>
          <a:endParaRPr lang="en-US"/>
        </a:p>
      </dgm:t>
    </dgm:pt>
    <dgm:pt modelId="{0B61C195-1EB6-6B46-995B-3F1501D83E76}" type="sibTrans" cxnId="{EB7612CA-D342-F645-B62A-C11CFD5DB0FD}">
      <dgm:prSet/>
      <dgm:spPr/>
      <dgm:t>
        <a:bodyPr/>
        <a:lstStyle/>
        <a:p>
          <a:endParaRPr lang="en-US"/>
        </a:p>
      </dgm:t>
    </dgm:pt>
    <dgm:pt modelId="{7586E400-B112-534C-B9D3-51090C256AB1}">
      <dgm:prSet phldrT="[Text]"/>
      <dgm:spPr/>
      <dgm:t>
        <a:bodyPr/>
        <a:lstStyle/>
        <a:p>
          <a:r>
            <a:rPr lang="en-US" dirty="0" smtClean="0"/>
            <a:t>Ethos</a:t>
          </a:r>
          <a:endParaRPr lang="en-US" dirty="0"/>
        </a:p>
      </dgm:t>
    </dgm:pt>
    <dgm:pt modelId="{7C46AC5B-2FD9-4D40-95F3-E7CE99BB4117}" type="parTrans" cxnId="{D391DBF3-4E11-0143-8DE9-83A6BA36EF60}">
      <dgm:prSet/>
      <dgm:spPr/>
      <dgm:t>
        <a:bodyPr/>
        <a:lstStyle/>
        <a:p>
          <a:endParaRPr lang="en-US"/>
        </a:p>
      </dgm:t>
    </dgm:pt>
    <dgm:pt modelId="{5D8D7D82-0258-F341-83D0-F035E7B121D2}" type="sibTrans" cxnId="{D391DBF3-4E11-0143-8DE9-83A6BA36EF60}">
      <dgm:prSet/>
      <dgm:spPr/>
      <dgm:t>
        <a:bodyPr/>
        <a:lstStyle/>
        <a:p>
          <a:endParaRPr lang="en-US"/>
        </a:p>
      </dgm:t>
    </dgm:pt>
    <dgm:pt modelId="{9E807004-83D3-D34A-AE91-9BAB3D3AA283}">
      <dgm:prSet phldrT="[Text]"/>
      <dgm:spPr/>
      <dgm:t>
        <a:bodyPr/>
        <a:lstStyle/>
        <a:p>
          <a:r>
            <a:rPr lang="en-US" dirty="0" smtClean="0"/>
            <a:t>Pathos </a:t>
          </a:r>
          <a:endParaRPr lang="en-US" dirty="0"/>
        </a:p>
      </dgm:t>
    </dgm:pt>
    <dgm:pt modelId="{AFA9DFCC-34FE-B740-8DB2-B0CAC6DD3A6A}" type="parTrans" cxnId="{196552F3-9214-1948-97D1-C4FDC00FAC24}">
      <dgm:prSet/>
      <dgm:spPr/>
      <dgm:t>
        <a:bodyPr/>
        <a:lstStyle/>
        <a:p>
          <a:endParaRPr lang="en-US"/>
        </a:p>
      </dgm:t>
    </dgm:pt>
    <dgm:pt modelId="{FBD26771-89B3-3D4E-8D3E-DB273D54394E}" type="sibTrans" cxnId="{196552F3-9214-1948-97D1-C4FDC00FAC24}">
      <dgm:prSet/>
      <dgm:spPr/>
      <dgm:t>
        <a:bodyPr/>
        <a:lstStyle/>
        <a:p>
          <a:endParaRPr lang="en-US"/>
        </a:p>
      </dgm:t>
    </dgm:pt>
    <dgm:pt modelId="{9979FC24-2569-8E42-9F92-DC8A78A336BC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3E8649B3-EFC1-3E44-8074-E366A37EE813}" type="parTrans" cxnId="{612804A2-8783-A24C-98EF-CABC49ABEAD8}">
      <dgm:prSet/>
      <dgm:spPr/>
      <dgm:t>
        <a:bodyPr/>
        <a:lstStyle/>
        <a:p>
          <a:endParaRPr lang="en-US"/>
        </a:p>
      </dgm:t>
    </dgm:pt>
    <dgm:pt modelId="{FCC770E7-E8F3-4A4D-973C-69405F839E43}" type="sibTrans" cxnId="{612804A2-8783-A24C-98EF-CABC49ABEAD8}">
      <dgm:prSet/>
      <dgm:spPr/>
      <dgm:t>
        <a:bodyPr/>
        <a:lstStyle/>
        <a:p>
          <a:endParaRPr lang="en-US"/>
        </a:p>
      </dgm:t>
    </dgm:pt>
    <dgm:pt modelId="{336802E9-66E3-664C-B877-5C77563A1C7C}">
      <dgm:prSet phldrT="[Text]"/>
      <dgm:spPr/>
      <dgm:t>
        <a:bodyPr/>
        <a:lstStyle/>
        <a:p>
          <a:r>
            <a:rPr lang="en-US" dirty="0" smtClean="0"/>
            <a:t>Realism</a:t>
          </a:r>
          <a:endParaRPr lang="en-US" dirty="0"/>
        </a:p>
      </dgm:t>
    </dgm:pt>
    <dgm:pt modelId="{F01F3B56-EAD2-2747-A9E3-6E9FEE1772CC}" type="parTrans" cxnId="{262FD534-0866-F749-95E7-385D82E6A2FC}">
      <dgm:prSet/>
      <dgm:spPr/>
      <dgm:t>
        <a:bodyPr/>
        <a:lstStyle/>
        <a:p>
          <a:endParaRPr lang="en-US"/>
        </a:p>
      </dgm:t>
    </dgm:pt>
    <dgm:pt modelId="{B668385D-A8B7-BD41-8413-62A895595E56}" type="sibTrans" cxnId="{262FD534-0866-F749-95E7-385D82E6A2FC}">
      <dgm:prSet/>
      <dgm:spPr/>
      <dgm:t>
        <a:bodyPr/>
        <a:lstStyle/>
        <a:p>
          <a:endParaRPr lang="en-US"/>
        </a:p>
      </dgm:t>
    </dgm:pt>
    <dgm:pt modelId="{62E85A18-1E52-C645-B3A0-D3F73EAF7813}">
      <dgm:prSet phldrT="[Text]"/>
      <dgm:spPr/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CA6F8ABF-516D-0644-A819-097AE0392A87}" type="parTrans" cxnId="{54837BA6-B5C8-6F42-9D34-3E6E4E6A603E}">
      <dgm:prSet/>
      <dgm:spPr/>
      <dgm:t>
        <a:bodyPr/>
        <a:lstStyle/>
        <a:p>
          <a:endParaRPr lang="en-US"/>
        </a:p>
      </dgm:t>
    </dgm:pt>
    <dgm:pt modelId="{CD713472-2682-4846-A543-5D416AE172C0}" type="sibTrans" cxnId="{54837BA6-B5C8-6F42-9D34-3E6E4E6A603E}">
      <dgm:prSet/>
      <dgm:spPr/>
      <dgm:t>
        <a:bodyPr/>
        <a:lstStyle/>
        <a:p>
          <a:endParaRPr lang="en-US"/>
        </a:p>
      </dgm:t>
    </dgm:pt>
    <dgm:pt modelId="{61E5516A-1E18-E340-A508-C94369D239C1}">
      <dgm:prSet phldrT="[Text]"/>
      <dgm:spPr/>
      <dgm:t>
        <a:bodyPr/>
        <a:lstStyle/>
        <a:p>
          <a:r>
            <a:rPr lang="en-US" dirty="0" smtClean="0"/>
            <a:t>Freedom </a:t>
          </a:r>
          <a:endParaRPr lang="en-US" dirty="0"/>
        </a:p>
      </dgm:t>
    </dgm:pt>
    <dgm:pt modelId="{1BF093E1-630F-AE45-ABCF-97DF0BD21E5F}" type="parTrans" cxnId="{CB9B8791-1086-4B46-A00F-289AD84839C6}">
      <dgm:prSet/>
      <dgm:spPr/>
      <dgm:t>
        <a:bodyPr/>
        <a:lstStyle/>
        <a:p>
          <a:endParaRPr lang="en-US"/>
        </a:p>
      </dgm:t>
    </dgm:pt>
    <dgm:pt modelId="{D380B78C-8C07-6F41-995B-77FB8C714C60}" type="sibTrans" cxnId="{CB9B8791-1086-4B46-A00F-289AD84839C6}">
      <dgm:prSet/>
      <dgm:spPr/>
      <dgm:t>
        <a:bodyPr/>
        <a:lstStyle/>
        <a:p>
          <a:endParaRPr lang="en-US"/>
        </a:p>
      </dgm:t>
    </dgm:pt>
    <dgm:pt modelId="{E839CCB6-0E3E-EC4A-81E0-D7A7380EA7F5}">
      <dgm:prSet phldrT="[Text]"/>
      <dgm:spPr/>
      <dgm:t>
        <a:bodyPr/>
        <a:lstStyle/>
        <a:p>
          <a:r>
            <a:rPr lang="en-US" dirty="0" smtClean="0"/>
            <a:t>individuality</a:t>
          </a:r>
          <a:endParaRPr lang="en-US" dirty="0"/>
        </a:p>
      </dgm:t>
    </dgm:pt>
    <dgm:pt modelId="{ECBEBBB9-D26C-2F4B-B84B-1429ADC47960}" type="parTrans" cxnId="{ACEB4DDB-B753-3D47-B27E-D6066A6C7302}">
      <dgm:prSet/>
      <dgm:spPr/>
      <dgm:t>
        <a:bodyPr/>
        <a:lstStyle/>
        <a:p>
          <a:endParaRPr lang="en-US"/>
        </a:p>
      </dgm:t>
    </dgm:pt>
    <dgm:pt modelId="{5B649145-0AED-0D4D-BFAC-E912BD6891C8}" type="sibTrans" cxnId="{ACEB4DDB-B753-3D47-B27E-D6066A6C7302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077DB23E-4A4F-2C42-8485-652EF77FE003}">
      <dgm:prSet phldrT="[Text]"/>
      <dgm:spPr/>
      <dgm:t>
        <a:bodyPr/>
        <a:lstStyle/>
        <a:p>
          <a:r>
            <a:rPr lang="en-US" dirty="0" smtClean="0"/>
            <a:t>Irony</a:t>
          </a:r>
          <a:endParaRPr lang="en-US" dirty="0"/>
        </a:p>
      </dgm:t>
    </dgm:pt>
    <dgm:pt modelId="{C53747FF-C308-C44B-9360-00833803A346}" type="parTrans" cxnId="{8FD0EB7D-902A-7D41-B854-CFF3B226F111}">
      <dgm:prSet/>
      <dgm:spPr/>
      <dgm:t>
        <a:bodyPr/>
        <a:lstStyle/>
        <a:p>
          <a:endParaRPr lang="en-US"/>
        </a:p>
      </dgm:t>
    </dgm:pt>
    <dgm:pt modelId="{1615E6E7-B47D-B34E-B4D5-B8811F0530DA}" type="sibTrans" cxnId="{8FD0EB7D-902A-7D41-B854-CFF3B226F111}">
      <dgm:prSet/>
      <dgm:spPr/>
      <dgm:t>
        <a:bodyPr/>
        <a:lstStyle/>
        <a:p>
          <a:endParaRPr lang="en-US"/>
        </a:p>
      </dgm:t>
    </dgm:pt>
    <dgm:pt modelId="{4D199C27-AC3B-DC48-84C1-9B93B2A596A7}">
      <dgm:prSet phldrT="[Text]"/>
      <dgm:spPr/>
      <dgm:t>
        <a:bodyPr/>
        <a:lstStyle/>
        <a:p>
          <a:r>
            <a:rPr lang="en-US" dirty="0" smtClean="0"/>
            <a:t>Hyperbole</a:t>
          </a:r>
          <a:endParaRPr lang="en-US" dirty="0"/>
        </a:p>
      </dgm:t>
    </dgm:pt>
    <dgm:pt modelId="{A28379BA-9EA3-544D-9112-BA17C8014DB6}" type="parTrans" cxnId="{015F244D-2B5E-2A40-9E99-A3316CE70D82}">
      <dgm:prSet/>
      <dgm:spPr/>
      <dgm:t>
        <a:bodyPr/>
        <a:lstStyle/>
        <a:p>
          <a:endParaRPr lang="en-US"/>
        </a:p>
      </dgm:t>
    </dgm:pt>
    <dgm:pt modelId="{D134F6D8-FC0F-3349-ADB2-D3652B924ECC}" type="sibTrans" cxnId="{015F244D-2B5E-2A40-9E99-A3316CE70D82}">
      <dgm:prSet/>
      <dgm:spPr/>
      <dgm:t>
        <a:bodyPr/>
        <a:lstStyle/>
        <a:p>
          <a:endParaRPr lang="en-US"/>
        </a:p>
      </dgm:t>
    </dgm:pt>
    <dgm:pt modelId="{509A945F-901C-B841-B88C-53E67ACAA03A}">
      <dgm:prSet phldrT="[Text]"/>
      <dgm:spPr/>
      <dgm:t>
        <a:bodyPr/>
        <a:lstStyle/>
        <a:p>
          <a:r>
            <a:rPr lang="en-US" dirty="0" smtClean="0"/>
            <a:t>Understatement</a:t>
          </a:r>
          <a:endParaRPr lang="en-US" dirty="0"/>
        </a:p>
      </dgm:t>
    </dgm:pt>
    <dgm:pt modelId="{85CCFB29-2F4F-A14B-BDEC-0A59C7A5C259}" type="parTrans" cxnId="{CC607843-4AFD-B443-ADB2-A4CB6CE85781}">
      <dgm:prSet/>
      <dgm:spPr/>
      <dgm:t>
        <a:bodyPr/>
        <a:lstStyle/>
        <a:p>
          <a:endParaRPr lang="en-US"/>
        </a:p>
      </dgm:t>
    </dgm:pt>
    <dgm:pt modelId="{09FB1B88-62B5-AE40-8431-E49D99B0412C}" type="sibTrans" cxnId="{CC607843-4AFD-B443-ADB2-A4CB6CE85781}">
      <dgm:prSet/>
      <dgm:spPr/>
      <dgm:t>
        <a:bodyPr/>
        <a:lstStyle/>
        <a:p>
          <a:endParaRPr lang="en-US"/>
        </a:p>
      </dgm:t>
    </dgm:pt>
    <dgm:pt modelId="{1A07E8B7-7268-FF4B-8E6F-AB94C6040360}">
      <dgm:prSet phldrT="[Text]"/>
      <dgm:spPr/>
      <dgm:t>
        <a:bodyPr/>
        <a:lstStyle/>
        <a:p>
          <a:r>
            <a:rPr lang="en-US" dirty="0" smtClean="0"/>
            <a:t>Narrator</a:t>
          </a:r>
          <a:endParaRPr lang="en-US" dirty="0"/>
        </a:p>
      </dgm:t>
    </dgm:pt>
    <dgm:pt modelId="{6614614B-1671-1C45-8130-37D61B5036C3}" type="parTrans" cxnId="{2680D62D-3DCB-6945-9671-27F777DB5165}">
      <dgm:prSet/>
      <dgm:spPr/>
      <dgm:t>
        <a:bodyPr/>
        <a:lstStyle/>
        <a:p>
          <a:endParaRPr lang="en-US"/>
        </a:p>
      </dgm:t>
    </dgm:pt>
    <dgm:pt modelId="{D7097550-F022-D643-9069-B92F25F50193}" type="sibTrans" cxnId="{2680D62D-3DCB-6945-9671-27F777DB5165}">
      <dgm:prSet/>
      <dgm:spPr/>
      <dgm:t>
        <a:bodyPr/>
        <a:lstStyle/>
        <a:p>
          <a:endParaRPr lang="en-US"/>
        </a:p>
      </dgm:t>
    </dgm:pt>
    <dgm:pt modelId="{40DD3164-730A-EB43-B3C7-F0339F5D354C}">
      <dgm:prSet phldrT="[Text]"/>
      <dgm:spPr/>
      <dgm:t>
        <a:bodyPr/>
        <a:lstStyle/>
        <a:p>
          <a:r>
            <a:rPr lang="en-US" dirty="0" smtClean="0"/>
            <a:t>Point of View</a:t>
          </a:r>
          <a:endParaRPr lang="en-US" dirty="0"/>
        </a:p>
      </dgm:t>
    </dgm:pt>
    <dgm:pt modelId="{3269E9E5-4BA5-4B40-84DA-8A6D58CE15FC}" type="parTrans" cxnId="{A2A673F1-3C7F-FA4F-AFD9-F35869E598A9}">
      <dgm:prSet/>
      <dgm:spPr/>
      <dgm:t>
        <a:bodyPr/>
        <a:lstStyle/>
        <a:p>
          <a:endParaRPr lang="en-US"/>
        </a:p>
      </dgm:t>
    </dgm:pt>
    <dgm:pt modelId="{FE2E0BAC-E61A-7F4E-97E8-4559B3EEA352}" type="sibTrans" cxnId="{A2A673F1-3C7F-FA4F-AFD9-F35869E598A9}">
      <dgm:prSet/>
      <dgm:spPr/>
      <dgm:t>
        <a:bodyPr/>
        <a:lstStyle/>
        <a:p>
          <a:endParaRPr lang="en-US"/>
        </a:p>
      </dgm:t>
    </dgm:pt>
    <dgm:pt modelId="{70042F03-8EE0-144E-9D99-E3C048DED3A3}">
      <dgm:prSet phldrT="[Text]"/>
      <dgm:spPr/>
      <dgm:t>
        <a:bodyPr/>
        <a:lstStyle/>
        <a:p>
          <a:r>
            <a:rPr lang="en-US" dirty="0" smtClean="0"/>
            <a:t>American Identity</a:t>
          </a:r>
          <a:endParaRPr lang="en-US" dirty="0"/>
        </a:p>
      </dgm:t>
    </dgm:pt>
    <dgm:pt modelId="{FF78666E-042F-7F42-84B4-D09FC51C653E}" type="parTrans" cxnId="{4B769987-9BC6-7D4E-9E79-B0363A7FF930}">
      <dgm:prSet/>
      <dgm:spPr/>
      <dgm:t>
        <a:bodyPr/>
        <a:lstStyle/>
        <a:p>
          <a:endParaRPr lang="en-US"/>
        </a:p>
      </dgm:t>
    </dgm:pt>
    <dgm:pt modelId="{E5E33816-C623-7D45-944F-F10D00B65D31}" type="sibTrans" cxnId="{4B769987-9BC6-7D4E-9E79-B0363A7FF930}">
      <dgm:prSet/>
      <dgm:spPr/>
      <dgm:t>
        <a:bodyPr/>
        <a:lstStyle/>
        <a:p>
          <a:endParaRPr lang="en-US"/>
        </a:p>
      </dgm:t>
    </dgm:pt>
    <dgm:pt modelId="{21520057-A270-E74E-BF47-365B63AB6947}">
      <dgm:prSet phldrT="[Text]"/>
      <dgm:spPr/>
      <dgm:t>
        <a:bodyPr/>
        <a:lstStyle/>
        <a:p>
          <a:r>
            <a:rPr lang="en-US" dirty="0" smtClean="0"/>
            <a:t>Justice</a:t>
          </a:r>
          <a:endParaRPr lang="en-US" dirty="0"/>
        </a:p>
      </dgm:t>
    </dgm:pt>
    <dgm:pt modelId="{1CDA5569-C919-FB4C-B1A3-B7403ACC7728}" type="parTrans" cxnId="{5A49E8DA-4006-2C49-BABF-8D13B1830473}">
      <dgm:prSet/>
      <dgm:spPr/>
      <dgm:t>
        <a:bodyPr/>
        <a:lstStyle/>
        <a:p>
          <a:endParaRPr lang="en-US"/>
        </a:p>
      </dgm:t>
    </dgm:pt>
    <dgm:pt modelId="{73AB61ED-B65E-3D45-9229-92BDF8966ABB}" type="sibTrans" cxnId="{5A49E8DA-4006-2C49-BABF-8D13B1830473}">
      <dgm:prSet/>
      <dgm:spPr/>
      <dgm:t>
        <a:bodyPr/>
        <a:lstStyle/>
        <a:p>
          <a:endParaRPr lang="en-US"/>
        </a:p>
      </dgm:t>
    </dgm:pt>
    <dgm:pt modelId="{EAE145B1-C945-BC4D-98EF-1106E4DDF759}">
      <dgm:prSet phldrT="[Text]"/>
      <dgm:spPr/>
      <dgm:t>
        <a:bodyPr/>
        <a:lstStyle/>
        <a:p>
          <a:r>
            <a:rPr lang="en-US" dirty="0" smtClean="0"/>
            <a:t>Regionalism</a:t>
          </a:r>
          <a:endParaRPr lang="en-US" dirty="0"/>
        </a:p>
      </dgm:t>
    </dgm:pt>
    <dgm:pt modelId="{54D856A6-E1E3-9B41-8CD1-790670405FB1}" type="parTrans" cxnId="{AA8698C9-6ADD-1745-8DB5-02E017FBE705}">
      <dgm:prSet/>
      <dgm:spPr/>
      <dgm:t>
        <a:bodyPr/>
        <a:lstStyle/>
        <a:p>
          <a:endParaRPr lang="en-US"/>
        </a:p>
      </dgm:t>
    </dgm:pt>
    <dgm:pt modelId="{C4AE051A-34C8-3B47-A194-AA5F5CD3D9C2}" type="sibTrans" cxnId="{AA8698C9-6ADD-1745-8DB5-02E017FBE705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98543971-D3D6-AD41-812C-B87921382ECC}">
      <dgm:prSet phldrT="[Text]"/>
      <dgm:spPr/>
      <dgm:t>
        <a:bodyPr/>
        <a:lstStyle/>
        <a:p>
          <a:r>
            <a:rPr lang="en-US" dirty="0" smtClean="0"/>
            <a:t>Abolitionism</a:t>
          </a:r>
          <a:endParaRPr lang="en-US" dirty="0"/>
        </a:p>
      </dgm:t>
    </dgm:pt>
    <dgm:pt modelId="{CF0C4774-0FED-DC4B-9F23-15A1AFD747D2}" type="parTrans" cxnId="{B7C7D380-5563-F14C-A166-8ACBBFDCD04D}">
      <dgm:prSet/>
      <dgm:spPr/>
      <dgm:t>
        <a:bodyPr/>
        <a:lstStyle/>
        <a:p>
          <a:endParaRPr lang="en-US"/>
        </a:p>
      </dgm:t>
    </dgm:pt>
    <dgm:pt modelId="{2E909530-0F18-FB4E-AD4B-00BFF6CE3640}" type="sibTrans" cxnId="{B7C7D380-5563-F14C-A166-8ACBBFDCD04D}">
      <dgm:prSet/>
      <dgm:spPr/>
      <dgm:t>
        <a:bodyPr/>
        <a:lstStyle/>
        <a:p>
          <a:endParaRPr lang="en-US"/>
        </a:p>
      </dgm:t>
    </dgm:pt>
    <dgm:pt modelId="{0A5B6367-7A92-1048-A066-54BD71E77209}">
      <dgm:prSet phldrT="[Text]"/>
      <dgm:spPr/>
      <dgm:t>
        <a:bodyPr/>
        <a:lstStyle/>
        <a:p>
          <a:r>
            <a:rPr lang="en-US" dirty="0" smtClean="0"/>
            <a:t>Human Rights</a:t>
          </a:r>
          <a:endParaRPr lang="en-US" dirty="0"/>
        </a:p>
      </dgm:t>
    </dgm:pt>
    <dgm:pt modelId="{0843E353-430D-D446-AD91-D20EC3DBB368}" type="parTrans" cxnId="{B85CA1EE-4BF6-CC40-A467-1CC5A4CC3316}">
      <dgm:prSet/>
      <dgm:spPr/>
      <dgm:t>
        <a:bodyPr/>
        <a:lstStyle/>
        <a:p>
          <a:endParaRPr lang="en-US"/>
        </a:p>
      </dgm:t>
    </dgm:pt>
    <dgm:pt modelId="{2A9A54C9-F0A3-8C4A-903F-DC563116DAFF}" type="sibTrans" cxnId="{B85CA1EE-4BF6-CC40-A467-1CC5A4CC3316}">
      <dgm:prSet/>
      <dgm:spPr/>
      <dgm:t>
        <a:bodyPr/>
        <a:lstStyle/>
        <a:p>
          <a:endParaRPr lang="en-US"/>
        </a:p>
      </dgm:t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457A8-412F-2545-8B06-788334CDB88A}" type="presOf" srcId="{9960BCBF-8525-4A48-BF4E-328ABE2AC1A7}" destId="{61147262-6985-1341-BC69-8CFC4167C4FA}" srcOrd="0" destOrd="4" presId="urn:microsoft.com/office/officeart/2005/8/layout/hList1"/>
    <dgm:cxn modelId="{F78A683D-744D-0641-8058-8154BC04E1FE}" type="presOf" srcId="{6D37B5EE-756C-AB4D-AD33-0C3BB60CCE81}" destId="{61147262-6985-1341-BC69-8CFC4167C4FA}" srcOrd="0" destOrd="3" presId="urn:microsoft.com/office/officeart/2005/8/layout/hList1"/>
    <dgm:cxn modelId="{54837BA6-B5C8-6F42-9D34-3E6E4E6A603E}" srcId="{2C8AD376-1CEC-0442-BE4D-9DC2C70EAE73}" destId="{62E85A18-1E52-C645-B3A0-D3F73EAF7813}" srcOrd="8" destOrd="0" parTransId="{CA6F8ABF-516D-0644-A819-097AE0392A87}" sibTransId="{CD713472-2682-4846-A543-5D416AE172C0}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63B68337-9866-D046-82E6-F00D269F8C17}" type="presOf" srcId="{A109D863-3D5F-5346-BF84-3561F2DC4944}" destId="{0895DFE5-E4BB-E341-8D9C-8886E7C29E83}" srcOrd="0" destOrd="2" presId="urn:microsoft.com/office/officeart/2005/8/layout/hList1"/>
    <dgm:cxn modelId="{2100F165-35E4-184B-A5BF-26DD1718B4D0}" type="presOf" srcId="{4D199C27-AC3B-DC48-84C1-9B93B2A596A7}" destId="{61147262-6985-1341-BC69-8CFC4167C4FA}" srcOrd="0" destOrd="7" presId="urn:microsoft.com/office/officeart/2005/8/layout/hList1"/>
    <dgm:cxn modelId="{F67EC100-FF30-714D-821F-1C554E06C3E5}" type="presOf" srcId="{0D26E326-535E-FD48-9098-D37AF043D51B}" destId="{61147262-6985-1341-BC69-8CFC4167C4FA}" srcOrd="0" destOrd="1" presId="urn:microsoft.com/office/officeart/2005/8/layout/hList1"/>
    <dgm:cxn modelId="{CB9B8791-1086-4B46-A00F-289AD84839C6}" srcId="{2C8AD376-1CEC-0442-BE4D-9DC2C70EAE73}" destId="{61E5516A-1E18-E340-A508-C94369D239C1}" srcOrd="9" destOrd="0" parTransId="{1BF093E1-630F-AE45-ABCF-97DF0BD21E5F}" sibTransId="{D380B78C-8C07-6F41-995B-77FB8C714C60}"/>
    <dgm:cxn modelId="{A3A11DA1-FDB6-B440-8330-BF610BE3575C}" type="presOf" srcId="{EA50D1F0-F826-8C44-9DC5-AE7FF0814FD9}" destId="{61147262-6985-1341-BC69-8CFC4167C4FA}" srcOrd="0" destOrd="10" presId="urn:microsoft.com/office/officeart/2005/8/layout/hList1"/>
    <dgm:cxn modelId="{1CC8B886-DE63-5F4A-B5C6-9FE0DB9456BA}" type="presOf" srcId="{83385F6E-7579-944B-B87E-F2DF8A358DD7}" destId="{4C7330E3-EA42-7241-B5CE-15D8DDB6838A}" srcOrd="0" destOrd="5" presId="urn:microsoft.com/office/officeart/2005/8/layout/hList1"/>
    <dgm:cxn modelId="{ACEB4DDB-B753-3D47-B27E-D6066A6C7302}" srcId="{2C8AD376-1CEC-0442-BE4D-9DC2C70EAE73}" destId="{E839CCB6-0E3E-EC4A-81E0-D7A7380EA7F5}" srcOrd="10" destOrd="0" parTransId="{ECBEBBB9-D26C-2F4B-B84B-1429ADC47960}" sibTransId="{5B649145-0AED-0D4D-BFAC-E912BD6891C8}"/>
    <dgm:cxn modelId="{E8F335D0-1902-0A4F-8A1B-D713DCF13F2C}" type="presOf" srcId="{509A945F-901C-B841-B88C-53E67ACAA03A}" destId="{61147262-6985-1341-BC69-8CFC4167C4FA}" srcOrd="0" destOrd="8" presId="urn:microsoft.com/office/officeart/2005/8/layout/hList1"/>
    <dgm:cxn modelId="{B9559E5B-EF0C-CB4D-B3E1-629EE06E6E90}" type="presOf" srcId="{9E807004-83D3-D34A-AE91-9BAB3D3AA283}" destId="{61147262-6985-1341-BC69-8CFC4167C4FA}" srcOrd="0" destOrd="12" presId="urn:microsoft.com/office/officeart/2005/8/layout/hList1"/>
    <dgm:cxn modelId="{2680D62D-3DCB-6945-9671-27F777DB5165}" srcId="{6F753A2D-CA38-E14D-9837-854238415D4D}" destId="{1A07E8B7-7268-FF4B-8E6F-AB94C6040360}" srcOrd="14" destOrd="0" parTransId="{6614614B-1671-1C45-8130-37D61B5036C3}" sibTransId="{D7097550-F022-D643-9069-B92F25F50193}"/>
    <dgm:cxn modelId="{45F6B80C-F2E2-8B45-9E70-34D2C798F3E1}" type="presOf" srcId="{B586354A-C55F-6741-969E-71E87A6DD499}" destId="{61147262-6985-1341-BC69-8CFC4167C4FA}" srcOrd="0" destOrd="2" presId="urn:microsoft.com/office/officeart/2005/8/layout/hList1"/>
    <dgm:cxn modelId="{CC607843-4AFD-B443-ADB2-A4CB6CE85781}" srcId="{6F753A2D-CA38-E14D-9837-854238415D4D}" destId="{509A945F-901C-B841-B88C-53E67ACAA03A}" srcOrd="8" destOrd="0" parTransId="{85CCFB29-2F4F-A14B-BDEC-0A59C7A5C259}" sibTransId="{09FB1B88-62B5-AE40-8431-E49D99B0412C}"/>
    <dgm:cxn modelId="{8FD0EB7D-902A-7D41-B854-CFF3B226F111}" srcId="{6F753A2D-CA38-E14D-9837-854238415D4D}" destId="{077DB23E-4A4F-2C42-8485-652EF77FE003}" srcOrd="6" destOrd="0" parTransId="{C53747FF-C308-C44B-9360-00833803A346}" sibTransId="{1615E6E7-B47D-B34E-B4D5-B8811F0530DA}"/>
    <dgm:cxn modelId="{3C8EDE33-FFCD-CB43-811C-1A7EB9CA5C2D}" type="presOf" srcId="{0A5B6367-7A92-1048-A066-54BD71E77209}" destId="{4C7330E3-EA42-7241-B5CE-15D8DDB6838A}" srcOrd="0" destOrd="4" presId="urn:microsoft.com/office/officeart/2005/8/layout/hList1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61C54BF7-5B7C-6840-A541-1899632B6F0B}" srcId="{6F753A2D-CA38-E14D-9837-854238415D4D}" destId="{0D26E326-535E-FD48-9098-D37AF043D51B}" srcOrd="1" destOrd="0" parTransId="{80F48221-0468-1646-B7D0-B2E5A76C7D12}" sibTransId="{A82EA28F-0BC3-D847-AF13-5F1C84EA283F}"/>
    <dgm:cxn modelId="{033708F5-1399-964B-8457-32FD44CB2E9D}" type="presOf" srcId="{62E85A18-1E52-C645-B3A0-D3F73EAF7813}" destId="{4C7330E3-EA42-7241-B5CE-15D8DDB6838A}" srcOrd="0" destOrd="8" presId="urn:microsoft.com/office/officeart/2005/8/layout/hList1"/>
    <dgm:cxn modelId="{6C1CB5FA-A34C-3A47-B2E2-094733B9DC76}" type="presOf" srcId="{9979FC24-2569-8E42-9F92-DC8A78A336BC}" destId="{61147262-6985-1341-BC69-8CFC4167C4FA}" srcOrd="0" destOrd="13" presId="urn:microsoft.com/office/officeart/2005/8/layout/hList1"/>
    <dgm:cxn modelId="{612804A2-8783-A24C-98EF-CABC49ABEAD8}" srcId="{6F753A2D-CA38-E14D-9837-854238415D4D}" destId="{9979FC24-2569-8E42-9F92-DC8A78A336BC}" srcOrd="13" destOrd="0" parTransId="{3E8649B3-EFC1-3E44-8074-E366A37EE813}" sibTransId="{FCC770E7-E8F3-4A4D-973C-69405F839E43}"/>
    <dgm:cxn modelId="{F7FA90C5-F572-BE47-9254-25FC463338A3}" srcId="{6F753A2D-CA38-E14D-9837-854238415D4D}" destId="{A10A2D1F-649D-164C-9AD8-02C7F41135A4}" srcOrd="5" destOrd="0" parTransId="{20642CBE-AFBE-8847-A31B-14252763EBB0}" sibTransId="{390C0993-511F-E64D-B9FF-F5957FB72C98}"/>
    <dgm:cxn modelId="{015F244D-2B5E-2A40-9E99-A3316CE70D82}" srcId="{6F753A2D-CA38-E14D-9837-854238415D4D}" destId="{4D199C27-AC3B-DC48-84C1-9B93B2A596A7}" srcOrd="7" destOrd="0" parTransId="{A28379BA-9EA3-544D-9112-BA17C8014DB6}" sibTransId="{D134F6D8-FC0F-3349-ADB2-D3652B924ECC}"/>
    <dgm:cxn modelId="{7345F532-5FA5-3949-A653-BD2DAD7ED0E3}" srcId="{6F753A2D-CA38-E14D-9837-854238415D4D}" destId="{5D9C21B1-C484-7040-93D7-DD666E27F381}" srcOrd="9" destOrd="0" parTransId="{F11DD883-B5F8-0A49-A5D9-3D7B43A295C2}" sibTransId="{43649ABE-9750-6C47-9E2C-9A7BE3BD1760}"/>
    <dgm:cxn modelId="{D391DBF3-4E11-0143-8DE9-83A6BA36EF60}" srcId="{6F753A2D-CA38-E14D-9837-854238415D4D}" destId="{7586E400-B112-534C-B9D3-51090C256AB1}" srcOrd="11" destOrd="0" parTransId="{7C46AC5B-2FD9-4D40-95F3-E7CE99BB4117}" sibTransId="{5D8D7D82-0258-F341-83D0-F035E7B121D2}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4B769987-9BC6-7D4E-9E79-B0363A7FF930}" srcId="{2C8AD376-1CEC-0442-BE4D-9DC2C70EAE73}" destId="{70042F03-8EE0-144E-9D99-E3C048DED3A3}" srcOrd="1" destOrd="0" parTransId="{FF78666E-042F-7F42-84B4-D09FC51C653E}" sibTransId="{E5E33816-C623-7D45-944F-F10D00B65D31}"/>
    <dgm:cxn modelId="{8AE42100-1B14-6C48-B0F1-A80A1AF4DDC4}" srcId="{6F753A2D-CA38-E14D-9837-854238415D4D}" destId="{9960BCBF-8525-4A48-BF4E-328ABE2AC1A7}" srcOrd="4" destOrd="0" parTransId="{E906E48E-CA68-A14B-9E2F-5FB077130ED2}" sibTransId="{E4DFDD91-DBE6-FA4E-8AB9-A2C2A636C60A}"/>
    <dgm:cxn modelId="{262FD534-0866-F749-95E7-385D82E6A2FC}" srcId="{2C8AD376-1CEC-0442-BE4D-9DC2C70EAE73}" destId="{336802E9-66E3-664C-B877-5C77563A1C7C}" srcOrd="6" destOrd="0" parTransId="{F01F3B56-EAD2-2747-A9E3-6E9FEE1772CC}" sibTransId="{B668385D-A8B7-BD41-8413-62A895595E56}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AA8698C9-6ADD-1745-8DB5-02E017FBE705}" srcId="{2C8AD376-1CEC-0442-BE4D-9DC2C70EAE73}" destId="{EAE145B1-C945-BC4D-98EF-1106E4DDF759}" srcOrd="7" destOrd="0" parTransId="{54D856A6-E1E3-9B41-8CD1-790670405FB1}" sibTransId="{C4AE051A-34C8-3B47-A194-AA5F5CD3D9C2}"/>
    <dgm:cxn modelId="{6D215DEC-A850-8A40-974A-043E02167D3E}" type="presOf" srcId="{40DD3164-730A-EB43-B3C7-F0339F5D354C}" destId="{61147262-6985-1341-BC69-8CFC4167C4FA}" srcOrd="0" destOrd="15" presId="urn:microsoft.com/office/officeart/2005/8/layout/hList1"/>
    <dgm:cxn modelId="{2E5B7032-D830-594A-B1B6-E08CDC914BF6}" type="presOf" srcId="{077DB23E-4A4F-2C42-8485-652EF77FE003}" destId="{61147262-6985-1341-BC69-8CFC4167C4FA}" srcOrd="0" destOrd="6" presId="urn:microsoft.com/office/officeart/2005/8/layout/hList1"/>
    <dgm:cxn modelId="{839AC610-33A5-CE4D-88B9-B1CA38CB57BA}" srcId="{6F753A2D-CA38-E14D-9837-854238415D4D}" destId="{6D37B5EE-756C-AB4D-AD33-0C3BB60CCE81}" srcOrd="3" destOrd="0" parTransId="{64E6B22C-49A9-5A4B-8C0D-C42D477BFB14}" sibTransId="{AEB04F6E-537D-B844-9034-33AA51570534}"/>
    <dgm:cxn modelId="{E16A8BD5-45D4-254E-8DBB-932142A859E1}" type="presOf" srcId="{B8EBB5FA-DDEB-1847-8222-608645F3E0C3}" destId="{61147262-6985-1341-BC69-8CFC4167C4FA}" srcOrd="0" destOrd="16" presId="urn:microsoft.com/office/officeart/2005/8/layout/hList1"/>
    <dgm:cxn modelId="{5A49E8DA-4006-2C49-BABF-8D13B1830473}" srcId="{2C8AD376-1CEC-0442-BE4D-9DC2C70EAE73}" destId="{21520057-A270-E74E-BF47-365B63AB6947}" srcOrd="2" destOrd="0" parTransId="{1CDA5569-C919-FB4C-B1A3-B7403ACC7728}" sibTransId="{73AB61ED-B65E-3D45-9229-92BDF8966ABB}"/>
    <dgm:cxn modelId="{D6A8FE1C-C5F0-4848-8467-DDB05C014601}" type="presOf" srcId="{A10A2D1F-649D-164C-9AD8-02C7F41135A4}" destId="{61147262-6985-1341-BC69-8CFC4167C4FA}" srcOrd="0" destOrd="5" presId="urn:microsoft.com/office/officeart/2005/8/layout/hList1"/>
    <dgm:cxn modelId="{D7202C93-D60E-1B40-BDFC-4739B1A1BB94}" type="presOf" srcId="{1A07E8B7-7268-FF4B-8E6F-AB94C6040360}" destId="{61147262-6985-1341-BC69-8CFC4167C4FA}" srcOrd="0" destOrd="14" presId="urn:microsoft.com/office/officeart/2005/8/layout/hList1"/>
    <dgm:cxn modelId="{ADEB0D7C-15E4-8E48-8694-8CAB8C14DE9E}" srcId="{6F753A2D-CA38-E14D-9837-854238415D4D}" destId="{B8EBB5FA-DDEB-1847-8222-608645F3E0C3}" srcOrd="16" destOrd="0" parTransId="{851B6E78-FA71-3B43-99E6-B11C7CEE98DD}" sibTransId="{31855C1B-C299-DF4A-B3CA-3FB18CDD50FA}"/>
    <dgm:cxn modelId="{405979AB-F0EC-5B42-91CE-7B955A6090FF}" type="presOf" srcId="{EAE145B1-C945-BC4D-98EF-1106E4DDF759}" destId="{4C7330E3-EA42-7241-B5CE-15D8DDB6838A}" srcOrd="0" destOrd="7" presId="urn:microsoft.com/office/officeart/2005/8/layout/hList1"/>
    <dgm:cxn modelId="{57B34CDD-0F41-1043-BA3F-6A77A5BB5B62}" type="presOf" srcId="{7586E400-B112-534C-B9D3-51090C256AB1}" destId="{61147262-6985-1341-BC69-8CFC4167C4FA}" srcOrd="0" destOrd="11" presId="urn:microsoft.com/office/officeart/2005/8/layout/hList1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A2A673F1-3C7F-FA4F-AFD9-F35869E598A9}" srcId="{6F753A2D-CA38-E14D-9837-854238415D4D}" destId="{40DD3164-730A-EB43-B3C7-F0339F5D354C}" srcOrd="15" destOrd="0" parTransId="{3269E9E5-4BA5-4B40-84DA-8A6D58CE15FC}" sibTransId="{FE2E0BAC-E61A-7F4E-97E8-4559B3EEA352}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D3E0C18F-3CCE-E647-922D-55B720CCCF9A}" type="presOf" srcId="{E839CCB6-0E3E-EC4A-81E0-D7A7380EA7F5}" destId="{4C7330E3-EA42-7241-B5CE-15D8DDB6838A}" srcOrd="0" destOrd="10" presId="urn:microsoft.com/office/officeart/2005/8/layout/hList1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680AD9D4-6847-3444-AEDB-CB535576062C}" type="presOf" srcId="{2D47B2E9-8823-4341-A7FF-F3A55D26B4A6}" destId="{0895DFE5-E4BB-E341-8D9C-8886E7C29E83}" srcOrd="0" destOrd="1" presId="urn:microsoft.com/office/officeart/2005/8/layout/hList1"/>
    <dgm:cxn modelId="{376D2472-3096-4147-8AC8-1F98EFCA16A3}" srcId="{6F753A2D-CA38-E14D-9837-854238415D4D}" destId="{B586354A-C55F-6741-969E-71E87A6DD499}" srcOrd="2" destOrd="0" parTransId="{8FBC3535-48A7-1242-AEC9-4F84DE8B49BF}" sibTransId="{3C6E15BE-E97D-FB42-8F3C-213D6A765C5B}"/>
    <dgm:cxn modelId="{B85CA1EE-4BF6-CC40-A467-1CC5A4CC3316}" srcId="{2C8AD376-1CEC-0442-BE4D-9DC2C70EAE73}" destId="{0A5B6367-7A92-1048-A066-54BD71E77209}" srcOrd="4" destOrd="0" parTransId="{0843E353-430D-D446-AD91-D20EC3DBB368}" sibTransId="{2A9A54C9-F0A3-8C4A-903F-DC563116DAFF}"/>
    <dgm:cxn modelId="{4D667545-C390-1542-A424-97B6B0E7F8C2}" type="presOf" srcId="{5D9C21B1-C484-7040-93D7-DD666E27F381}" destId="{61147262-6985-1341-BC69-8CFC4167C4FA}" srcOrd="0" destOrd="9" presId="urn:microsoft.com/office/officeart/2005/8/layout/hList1"/>
    <dgm:cxn modelId="{A4C04C19-89C3-E04D-AD62-1F4B8A12B4F7}" type="presOf" srcId="{98543971-D3D6-AD41-812C-B87921382ECC}" destId="{4C7330E3-EA42-7241-B5CE-15D8DDB6838A}" srcOrd="0" destOrd="3" presId="urn:microsoft.com/office/officeart/2005/8/layout/hList1"/>
    <dgm:cxn modelId="{196552F3-9214-1948-97D1-C4FDC00FAC24}" srcId="{6F753A2D-CA38-E14D-9837-854238415D4D}" destId="{9E807004-83D3-D34A-AE91-9BAB3D3AA283}" srcOrd="12" destOrd="0" parTransId="{AFA9DFCC-34FE-B740-8DB2-B0CAC6DD3A6A}" sibTransId="{FBD26771-89B3-3D4E-8D3E-DB273D54394E}"/>
    <dgm:cxn modelId="{63E0DB8E-A494-8447-A0CB-921D99F717B3}" type="presOf" srcId="{70042F03-8EE0-144E-9D99-E3C048DED3A3}" destId="{4C7330E3-EA42-7241-B5CE-15D8DDB6838A}" srcOrd="0" destOrd="1" presId="urn:microsoft.com/office/officeart/2005/8/layout/hList1"/>
    <dgm:cxn modelId="{E44EB792-B7F1-9B4E-8F0B-9AC0624D6CAA}" type="presOf" srcId="{61E5516A-1E18-E340-A508-C94369D239C1}" destId="{4C7330E3-EA42-7241-B5CE-15D8DDB6838A}" srcOrd="0" destOrd="9" presId="urn:microsoft.com/office/officeart/2005/8/layout/hList1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7D472E60-04F7-5244-B46A-77B96510CE1B}" type="presOf" srcId="{336802E9-66E3-664C-B877-5C77563A1C7C}" destId="{4C7330E3-EA42-7241-B5CE-15D8DDB6838A}" srcOrd="0" destOrd="6" presId="urn:microsoft.com/office/officeart/2005/8/layout/hList1"/>
    <dgm:cxn modelId="{3862A2AE-7878-8344-AC67-064B0EFCB629}" srcId="{614D5E56-CA36-5348-8A75-2B41E1ED2CBA}" destId="{2D47B2E9-8823-4341-A7FF-F3A55D26B4A6}" srcOrd="1" destOrd="0" parTransId="{9D60927D-52D0-EF41-992F-5F4A90C3F4D4}" sibTransId="{E60DB26D-5CE4-0748-81D7-45EC2EE0F9FD}"/>
    <dgm:cxn modelId="{CC4E6B73-4FFA-5F41-895C-B9D97A4CAE9E}" srcId="{2C8AD376-1CEC-0442-BE4D-9DC2C70EAE73}" destId="{83385F6E-7579-944B-B87E-F2DF8A358DD7}" srcOrd="5" destOrd="0" parTransId="{65370574-9254-E54E-B48F-72DF0B6A4830}" sibTransId="{D7CFE2D3-2DF7-A647-9F86-1F649E7D7E4E}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EB7612CA-D342-F645-B62A-C11CFD5DB0FD}" srcId="{6F753A2D-CA38-E14D-9837-854238415D4D}" destId="{EA50D1F0-F826-8C44-9DC5-AE7FF0814FD9}" srcOrd="10" destOrd="0" parTransId="{BB6B6DB2-87F0-3B4C-AC29-E86FD9F6210B}" sibTransId="{0B61C195-1EB6-6B46-995B-3F1501D83E76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0CE22407-4EC5-9B42-91B4-3A8DDB67279D}" srcId="{614D5E56-CA36-5348-8A75-2B41E1ED2CBA}" destId="{A109D863-3D5F-5346-BF84-3561F2DC4944}" srcOrd="2" destOrd="0" parTransId="{37C345CE-F5C1-EA4B-AFE3-3B64FFADC3E7}" sibTransId="{CEC8338A-947A-AB4E-8F27-6BD911F5B0E9}"/>
    <dgm:cxn modelId="{BA19CADC-AF33-4949-9C94-8FF9244BC0CF}" type="presOf" srcId="{21520057-A270-E74E-BF47-365B63AB6947}" destId="{4C7330E3-EA42-7241-B5CE-15D8DDB6838A}" srcOrd="0" destOrd="2" presId="urn:microsoft.com/office/officeart/2005/8/layout/hList1"/>
    <dgm:cxn modelId="{B7C7D380-5563-F14C-A166-8ACBBFDCD04D}" srcId="{2C8AD376-1CEC-0442-BE4D-9DC2C70EAE73}" destId="{98543971-D3D6-AD41-812C-B87921382ECC}" srcOrd="3" destOrd="0" parTransId="{CF0C4774-0FED-DC4B-9F23-15A1AFD747D2}" sibTransId="{2E909530-0F18-FB4E-AD4B-00BFF6CE3640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TERMS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571" y="5099"/>
        <a:ext cx="2507456" cy="432000"/>
      </dsp:txXfrm>
    </dsp:sp>
    <dsp:sp modelId="{61147262-6985-1341-BC69-8CFC4167C4FA}">
      <dsp:nvSpPr>
        <dsp:cNvPr id="0" name=""/>
        <dsp:cNvSpPr/>
      </dsp:nvSpPr>
      <dsp:spPr>
        <a:xfrm>
          <a:off x="25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theme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Claim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purpose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Evidence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Genre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Satire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Irony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Hyperbole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Understatement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Rhetorical triangle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Persuasion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Ethos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Pathos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Logos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Narrator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Point of View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571" y="437099"/>
        <a:ext cx="2507456" cy="4282200"/>
      </dsp:txXfrm>
    </dsp:sp>
    <dsp:sp modelId="{0142D377-4776-5B4B-8166-D872C4533C2F}">
      <dsp:nvSpPr>
        <dsp:cNvPr id="0" name=""/>
        <dsp:cNvSpPr/>
      </dsp:nvSpPr>
      <dsp:spPr>
        <a:xfrm>
          <a:off x="28610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IDEAS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861071" y="5099"/>
        <a:ext cx="2507456" cy="432000"/>
      </dsp:txXfrm>
    </dsp:sp>
    <dsp:sp modelId="{4C7330E3-EA42-7241-B5CE-15D8DDB6838A}">
      <dsp:nvSpPr>
        <dsp:cNvPr id="0" name=""/>
        <dsp:cNvSpPr/>
      </dsp:nvSpPr>
      <dsp:spPr>
        <a:xfrm>
          <a:off x="28610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Human Nature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American Identity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Justice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Abolitionism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Human Rights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Power of persuasion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Realism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Regionalism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Equality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Freedom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individuality</a:t>
          </a:r>
          <a:endParaRPr lang="en-US" sz="1500" kern="1200" dirty="0"/>
        </a:p>
      </dsp:txBody>
      <dsp:txXfrm>
        <a:off x="2861071" y="437099"/>
        <a:ext cx="2507456" cy="4282200"/>
      </dsp:txXfrm>
    </dsp:sp>
    <dsp:sp modelId="{F1B91C56-A621-BE46-AF1B-55B20669D3D3}">
      <dsp:nvSpPr>
        <dsp:cNvPr id="0" name=""/>
        <dsp:cNvSpPr/>
      </dsp:nvSpPr>
      <dsp:spPr>
        <a:xfrm>
          <a:off x="57195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THINKERS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5719571" y="5099"/>
        <a:ext cx="2507456" cy="432000"/>
      </dsp:txXfrm>
    </dsp:sp>
    <dsp:sp modelId="{0895DFE5-E4BB-E341-8D9C-8886E7C29E83}">
      <dsp:nvSpPr>
        <dsp:cNvPr id="0" name=""/>
        <dsp:cNvSpPr/>
      </dsp:nvSpPr>
      <dsp:spPr>
        <a:xfrm>
          <a:off x="57195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MARK TWAIN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5719571" y="437099"/>
        <a:ext cx="2507456" cy="428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B1EF1-B9CA-FC48-ADBF-5B37E947C42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92D62-FC5A-6F46-BB42-E11BA03CBC4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00A1C-1F2C-4E41-9254-2F2A8EFD305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47665-C83C-684E-BD06-2C2F663F4DC0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73E17-ABA6-E04A-A9DE-CF816F5AB9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C57CE-873C-F745-AB4D-C199277607D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/>
          </p:cNvSpPr>
          <p:nvPr/>
        </p:nvSpPr>
        <p:spPr bwMode="auto">
          <a:xfrm>
            <a:off x="457200" y="304800"/>
            <a:ext cx="83820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FF0000"/>
                </a:solidFill>
              </a:rPr>
              <a:t>In your groups, choose the FOUR BEST questions for discussion: 5 Minutes</a:t>
            </a:r>
            <a:endParaRPr lang="en-US" sz="3600" dirty="0"/>
          </a:p>
          <a:p>
            <a:pPr marL="273050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Students will generate three prompts on the right-hand side of their Cornell Notes by using Question Guide.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3200" dirty="0"/>
              <a:t>Students should keep the</a:t>
            </a:r>
            <a:r>
              <a:rPr lang="en-US" sz="3200" dirty="0" smtClean="0"/>
              <a:t> OBJECTIVES for </a:t>
            </a:r>
            <a:r>
              <a:rPr lang="en-US" sz="3200" dirty="0"/>
              <a:t>the Seminar in mind when designing their</a:t>
            </a:r>
            <a:r>
              <a:rPr lang="en-US" sz="3200" dirty="0" smtClean="0"/>
              <a:t> discussion prompts</a:t>
            </a:r>
            <a:r>
              <a:rPr lang="en-US" sz="3200" dirty="0"/>
              <a:t>.</a:t>
            </a:r>
            <a:r>
              <a:rPr lang="en-US" sz="3200" dirty="0" smtClean="0"/>
              <a:t>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Students will explore the universal concept of the</a:t>
            </a:r>
            <a:r>
              <a:rPr lang="en-US" b="1" dirty="0" smtClean="0"/>
              <a:t> human nature as its is exhibited in Arthur Miller’s play </a:t>
            </a:r>
            <a:r>
              <a:rPr lang="en-US" b="1" i="1" dirty="0" smtClean="0"/>
              <a:t>The Crucible. </a:t>
            </a:r>
            <a:endParaRPr lang="en-US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dirty="0" smtClean="0"/>
              <a:t> Additionally, students will evaluate </a:t>
            </a:r>
            <a:r>
              <a:rPr lang="en-US" b="1" dirty="0" smtClean="0"/>
              <a:t>the influence of early American texts and ideas on themes and archetypal characters in </a:t>
            </a:r>
            <a:r>
              <a:rPr lang="en-US" b="1" i="1" dirty="0" smtClean="0"/>
              <a:t>The Crucible.  </a:t>
            </a:r>
            <a:endParaRPr lang="en-US" dirty="0" smtClean="0"/>
          </a:p>
          <a:p>
            <a:pPr marL="639763" lvl="1" indent="-2730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LEAD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sure each team member has all questions answered and provides quotes or evidence from the text or from real life experiences.  </a:t>
            </a:r>
          </a:p>
          <a:p>
            <a:r>
              <a:rPr lang="en-US" smtClean="0"/>
              <a:t>Choose how you want the answers created: </a:t>
            </a:r>
          </a:p>
          <a:p>
            <a:pPr lvl="1"/>
            <a:r>
              <a:rPr lang="en-US" smtClean="0"/>
              <a:t>Everyone answers together?</a:t>
            </a:r>
          </a:p>
          <a:p>
            <a:pPr lvl="1"/>
            <a:r>
              <a:rPr lang="en-US" smtClean="0"/>
              <a:t>Each person answers one question and provides it for the rest of the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 DO:  Directions for Socratic Seminar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5638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Inner-Circle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Students will take notes on the right side of their Cornell Notes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These notes can relate to the questions they created and/or their notes should reflect the critical points made by peers in the discussion.</a:t>
            </a:r>
          </a:p>
          <a:p>
            <a:pPr marL="914400" lvl="2" indent="-182563" eaLnBrk="1" hangingPunct="1">
              <a:lnSpc>
                <a:spcPct val="90000"/>
              </a:lnSpc>
            </a:pPr>
            <a:r>
              <a:rPr lang="en-US" dirty="0" smtClean="0"/>
              <a:t>Students can continue to generate questions and/or copy down questions of their fellow scholars to address.</a:t>
            </a:r>
          </a:p>
          <a:p>
            <a:pPr marL="273050" indent="-273050" eaLnBrk="1" hangingPunct="1">
              <a:lnSpc>
                <a:spcPct val="90000"/>
              </a:lnSpc>
            </a:pPr>
            <a:r>
              <a:rPr lang="en-US" sz="2400" b="1" dirty="0" smtClean="0"/>
              <a:t>Students in the Outer-Circle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evaluate the participation of their A/B partner.</a:t>
            </a:r>
          </a:p>
          <a:p>
            <a:pPr marL="639763" lvl="1" indent="-273050" eaLnBrk="1" hangingPunct="1">
              <a:lnSpc>
                <a:spcPct val="90000"/>
              </a:lnSpc>
            </a:pPr>
            <a:r>
              <a:rPr lang="en-US" sz="2400" dirty="0" smtClean="0"/>
              <a:t>Students will meet and debrief with their A/B partner after the conclusion of the seminar.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295400"/>
          </a:xfrm>
        </p:spPr>
        <p:txBody>
          <a:bodyPr/>
          <a:lstStyle/>
          <a:p>
            <a:pPr eaLnBrk="1" hangingPunct="1"/>
            <a:r>
              <a:rPr lang="en-US"/>
              <a:t>INNER CIRCLE:</a:t>
            </a:r>
            <a:br>
              <a:rPr lang="en-US"/>
            </a:br>
            <a:r>
              <a:rPr lang="en-US"/>
              <a:t>YOU SHOW ACADEMIC BEHAVIOR 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>
              <a:buFontTx/>
              <a:buAutoNum type="alphaLcPeriod"/>
            </a:pPr>
            <a:r>
              <a:rPr lang="en-US" sz="1600" smtClean="0"/>
              <a:t> </a:t>
            </a:r>
            <a:r>
              <a:rPr lang="en-US" sz="2000" smtClean="0"/>
              <a:t>Contributing to discussion at least three times with questions, comments, or opinions.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Expressing themselves clearly in sophisticated academic language.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Respecting others by avoiding side conversation and rude behaviors.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Speaking only when it is their turn and bringing others into the conversation without interrupting or cutting someone off.  	.   [   ]  YES</a:t>
            </a:r>
          </a:p>
          <a:p>
            <a:pPr>
              <a:buFontTx/>
              <a:buAutoNum type="alphaLcPeriod"/>
            </a:pPr>
            <a:r>
              <a:rPr lang="en-US" sz="2000" smtClean="0"/>
              <a:t>Making logical comments that are related to the topic and issue being discussed and are backed up though evidence from the text. .   [   ]  YES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>
                <a:latin typeface="Arial Narrow" pitchFamily="-111" charset="0"/>
              </a:rPr>
              <a:t>	</a:t>
            </a:r>
            <a:r>
              <a:rPr lang="en-US" sz="2000">
                <a:latin typeface="Arial Narrow" pitchFamily="-111" charset="0"/>
              </a:rPr>
              <a:t>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OUTER CIRCLE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Respecting others by avoiding side conversation and rude behaviors. 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Turning in the </a:t>
            </a:r>
            <a:r>
              <a:rPr lang="en-US" sz="2400" b="1" dirty="0" smtClean="0"/>
              <a:t>Socratic Seminar Notes form</a:t>
            </a:r>
            <a:r>
              <a:rPr lang="en-US" sz="2400" dirty="0" smtClean="0"/>
              <a:t> COMPLETED with at least three questions, notes, and comments.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Evaluating your partner’s participation by completing </a:t>
            </a:r>
            <a:r>
              <a:rPr lang="en-US" sz="2400" b="1" dirty="0" smtClean="0"/>
              <a:t>Socratic Seminar Observation form</a:t>
            </a:r>
            <a:r>
              <a:rPr lang="en-US" sz="2400" dirty="0" smtClean="0"/>
              <a:t> 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Completing Seminar Evaluation </a:t>
            </a:r>
            <a:r>
              <a:rPr lang="en-US" sz="2400" b="1" dirty="0" smtClean="0"/>
              <a:t>FINAL THOUGHTS</a:t>
            </a:r>
            <a:r>
              <a:rPr lang="en-US" sz="2400" dirty="0" smtClean="0"/>
              <a:t>. [   ]  YES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400" dirty="0" smtClean="0"/>
              <a:t>Participating in the conversation by taking the “Hot Seat.” [   ]  YES</a:t>
            </a:r>
          </a:p>
          <a:p>
            <a:pPr>
              <a:defRPr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/>
              <a:t>PART THREE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OBJECTIVES</a:t>
            </a:r>
            <a:r>
              <a:rPr lang="en-US" sz="2400" dirty="0" smtClean="0"/>
              <a:t>:</a:t>
            </a:r>
          </a:p>
          <a:p>
            <a:pPr marL="639763" lvl="1" indent="-273050" eaLnBrk="1" hangingPunct="1"/>
            <a:r>
              <a:rPr lang="en-US" dirty="0" smtClean="0">
                <a:solidFill>
                  <a:srgbClr val="FF0000"/>
                </a:solidFill>
              </a:rPr>
              <a:t>Discuss </a:t>
            </a:r>
            <a:r>
              <a:rPr lang="en-US" dirty="0" smtClean="0"/>
              <a:t>the</a:t>
            </a:r>
            <a:r>
              <a:rPr lang="en-US" dirty="0" smtClean="0"/>
              <a:t> VIEW OF JUSTICE</a:t>
            </a:r>
            <a:r>
              <a:rPr lang="en-US" b="1" dirty="0" smtClean="0"/>
              <a:t> </a:t>
            </a:r>
            <a:r>
              <a:rPr lang="en-US" b="1" dirty="0" smtClean="0"/>
              <a:t>as its is exhibited in</a:t>
            </a:r>
            <a:r>
              <a:rPr lang="en-US" b="1" dirty="0" smtClean="0"/>
              <a:t> Mark Twain’s “The Lowest Animal”</a:t>
            </a:r>
            <a:r>
              <a:rPr lang="en-US" b="1" i="1" dirty="0" smtClean="0"/>
              <a:t>. </a:t>
            </a:r>
            <a:endParaRPr lang="en-US" i="1" dirty="0" smtClean="0"/>
          </a:p>
          <a:p>
            <a:pPr marL="639763" lvl="1" indent="-273050" eaLnBrk="1" hangingPunct="1"/>
            <a:r>
              <a:rPr lang="en-US" b="1" dirty="0" smtClean="0">
                <a:solidFill>
                  <a:srgbClr val="FF0000"/>
                </a:solidFill>
              </a:rPr>
              <a:t>Evaluate </a:t>
            </a:r>
            <a:r>
              <a:rPr lang="en-US" b="1" dirty="0" smtClean="0"/>
              <a:t>the influence of</a:t>
            </a:r>
            <a:r>
              <a:rPr lang="en-US" b="1" dirty="0" smtClean="0"/>
              <a:t> </a:t>
            </a:r>
            <a:r>
              <a:rPr lang="en-US" b="1" dirty="0" smtClean="0"/>
              <a:t>REALIST </a:t>
            </a:r>
            <a:r>
              <a:rPr lang="en-US" b="1" dirty="0" smtClean="0"/>
              <a:t>texts </a:t>
            </a:r>
            <a:r>
              <a:rPr lang="en-US" b="1" dirty="0" smtClean="0"/>
              <a:t>and ideas on</a:t>
            </a:r>
            <a:r>
              <a:rPr lang="en-US" b="1" dirty="0" smtClean="0"/>
              <a:t> American culture, society and </a:t>
            </a:r>
            <a:r>
              <a:rPr lang="en-US" sz="2000" b="1" dirty="0" smtClean="0"/>
              <a:t>literary themes</a:t>
            </a:r>
            <a:r>
              <a:rPr lang="en-US" sz="2000" b="1" i="1" dirty="0" smtClean="0"/>
              <a:t>.  </a:t>
            </a: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1.)</a:t>
            </a:r>
            <a:r>
              <a:rPr lang="en-US" sz="2000" dirty="0" smtClean="0"/>
              <a:t> According to “The Lowest Animal” are human beings capable of JUSTICE?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2.)</a:t>
            </a:r>
            <a:r>
              <a:rPr lang="en-US" sz="2000" dirty="0" smtClean="0"/>
              <a:t> What institutions and social systems does </a:t>
            </a:r>
            <a:r>
              <a:rPr lang="en-US" sz="2000" dirty="0" smtClean="0"/>
              <a:t>Twain’s narrator</a:t>
            </a:r>
            <a:r>
              <a:rPr lang="en-US" sz="2000" dirty="0" smtClean="0"/>
              <a:t> identify as hindering JUSTICE?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3.) </a:t>
            </a:r>
            <a:r>
              <a:rPr lang="en-US" sz="2000" dirty="0" smtClean="0"/>
              <a:t> Do you agree with the overall claim of the essay?  Defend your answer!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66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n-US"/>
              <a:t>WRAP UP-Whip around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SCORE</a:t>
            </a:r>
          </a:p>
          <a:p>
            <a:pPr eaLnBrk="1" hangingPunct="1"/>
            <a:r>
              <a:rPr lang="en-US" smtClean="0"/>
              <a:t>I liked when _______ said __________ because _______________.</a:t>
            </a:r>
          </a:p>
          <a:p>
            <a:pPr eaLnBrk="1" hangingPunct="1"/>
            <a:r>
              <a:rPr lang="en-US" smtClean="0"/>
              <a:t>An interesting idea _______________</a:t>
            </a:r>
          </a:p>
          <a:p>
            <a:pPr eaLnBrk="1" hangingPunct="1"/>
            <a:r>
              <a:rPr lang="en-US" smtClean="0"/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smtClean="0"/>
              <a:t>ROOM FOR IMPROVEMENT</a:t>
            </a:r>
          </a:p>
          <a:p>
            <a:pPr eaLnBrk="1" hangingPunct="1"/>
            <a:r>
              <a:rPr lang="en-US" smtClean="0"/>
              <a:t>I still don’t understand _____________.</a:t>
            </a:r>
          </a:p>
          <a:p>
            <a:pPr eaLnBrk="1" hangingPunct="1"/>
            <a:r>
              <a:rPr lang="en-US" smtClean="0"/>
              <a:t>IN THE NEXT SOCRATIC SEMINAR…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/>
              <a:t>Socratic Seminar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76400"/>
            <a:ext cx="8610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UNIVERSAL CONCEPT:</a:t>
            </a:r>
            <a:endParaRPr lang="en-US" dirty="0" smtClean="0"/>
          </a:p>
          <a:p>
            <a:pPr eaLnBrk="1" hangingPunct="1"/>
            <a:r>
              <a:rPr lang="en-US" dirty="0" smtClean="0"/>
              <a:t>JUSTICE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b="1" dirty="0" smtClean="0"/>
              <a:t>OBJECTIVE</a:t>
            </a:r>
            <a:r>
              <a:rPr lang="en-US" sz="2400" dirty="0" smtClean="0"/>
              <a:t>:  SWBAT 1.) Prepare for Socratic Seminar discussion of</a:t>
            </a:r>
            <a:r>
              <a:rPr lang="en-US" sz="2400" dirty="0" smtClean="0"/>
              <a:t> Twain’s view of “JUSTICE” in “The Lowest Animal”</a:t>
            </a:r>
          </a:p>
          <a:p>
            <a:pPr eaLnBrk="1" hangingPunct="1"/>
            <a:r>
              <a:rPr lang="en-US" sz="2400" dirty="0" smtClean="0"/>
              <a:t>2.) Gain a deeper understanding of how</a:t>
            </a:r>
            <a:r>
              <a:rPr lang="en-US" sz="2400" dirty="0" smtClean="0"/>
              <a:t> REALIST </a:t>
            </a:r>
            <a:r>
              <a:rPr lang="en-US" sz="2400" dirty="0" smtClean="0"/>
              <a:t>thought shaped American views</a:t>
            </a:r>
            <a:r>
              <a:rPr lang="en-US" sz="2400" dirty="0" smtClean="0"/>
              <a:t> by </a:t>
            </a:r>
            <a:r>
              <a:rPr lang="en-US" sz="2400" dirty="0" smtClean="0"/>
              <a:t>the Socratic Seminar Preparation Guide which includes focus questions and annotations of the text. </a:t>
            </a:r>
            <a:endParaRPr lang="en-US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Warm Up Reflection</a:t>
            </a:r>
            <a:r>
              <a:rPr lang="en-US" dirty="0" smtClean="0"/>
              <a:t>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TOPIC:</a:t>
            </a:r>
            <a:r>
              <a:rPr lang="en-US" sz="2800" dirty="0" smtClean="0"/>
              <a:t> Based on Mark Twain’s satirical essay, “The Lowest Animal,” what </a:t>
            </a:r>
            <a:r>
              <a:rPr lang="en-US" sz="2800" dirty="0" smtClean="0"/>
              <a:t>hinders humans’ pursuit of JUSTICE? 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INTRODUCE EVIDENCE:</a:t>
            </a:r>
            <a:r>
              <a:rPr lang="en-US" sz="2800" dirty="0" smtClean="0"/>
              <a:t> Do you </a:t>
            </a:r>
            <a:r>
              <a:rPr lang="en-US" sz="2800" dirty="0" err="1" smtClean="0"/>
              <a:t>dis</a:t>
            </a:r>
            <a:r>
              <a:rPr lang="en-US" sz="2800" dirty="0" smtClean="0"/>
              <a:t>/agree with Twain’s </a:t>
            </a:r>
            <a:r>
              <a:rPr lang="en-US" sz="2800" dirty="0" smtClean="0"/>
              <a:t>ironic hypothesis</a:t>
            </a:r>
            <a:r>
              <a:rPr lang="en-US" sz="2800" dirty="0" smtClean="0"/>
              <a:t>? Why or why not?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EVIDENCE: Provide</a:t>
            </a:r>
            <a:r>
              <a:rPr lang="en-US" sz="2800" dirty="0" smtClean="0"/>
              <a:t> examples and evidence from experiences and/or the text to </a:t>
            </a:r>
            <a:r>
              <a:rPr lang="en-US" sz="2800" dirty="0" smtClean="0"/>
              <a:t>support your evaluation.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ANALYSIS: Explain the</a:t>
            </a:r>
            <a:r>
              <a:rPr lang="en-US" sz="2800" dirty="0" smtClean="0"/>
              <a:t> example/evidence proves </a:t>
            </a:r>
            <a:r>
              <a:rPr lang="en-US" sz="2800" dirty="0" smtClean="0"/>
              <a:t>your point of view.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COMMENTARY: </a:t>
            </a:r>
            <a:r>
              <a:rPr lang="en-US" sz="2800" dirty="0" smtClean="0"/>
              <a:t> Despite the </a:t>
            </a:r>
            <a:r>
              <a:rPr lang="en-US" sz="2800" dirty="0" smtClean="0"/>
              <a:t>obvious humorous tone, </a:t>
            </a:r>
            <a:r>
              <a:rPr lang="en-US" sz="2800" dirty="0" smtClean="0"/>
              <a:t>w</a:t>
            </a:r>
            <a:r>
              <a:rPr lang="en-US" sz="2800" dirty="0" smtClean="0"/>
              <a:t>hat </a:t>
            </a:r>
            <a:r>
              <a:rPr lang="en-US" sz="2800" dirty="0" smtClean="0"/>
              <a:t>message or caution does</a:t>
            </a:r>
            <a:r>
              <a:rPr lang="en-US" sz="2800" dirty="0" smtClean="0"/>
              <a:t> Twain’s “The Lowest Animal” provide </a:t>
            </a:r>
            <a:r>
              <a:rPr lang="en-US" sz="2800" dirty="0" smtClean="0"/>
              <a:t>for contemporary America?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What is a Socratic Seminar?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dirty="0"/>
              <a:t>Socratic seminar is a method of teaching developed by Socrates. He engaged his students in intellectual discussion by responding to questions with questions, instead of answers. This method encouraged the students to </a:t>
            </a:r>
            <a:r>
              <a:rPr lang="en-US" dirty="0">
                <a:solidFill>
                  <a:srgbClr val="FF0000"/>
                </a:solidFill>
              </a:rPr>
              <a:t>think for themselves rather than being told what to think.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610600" cy="2971800"/>
          </a:xfrm>
        </p:spPr>
        <p:txBody>
          <a:bodyPr/>
          <a:lstStyle/>
          <a:p>
            <a:pPr eaLnBrk="1" hangingPunct="1"/>
            <a:r>
              <a:rPr lang="en-US"/>
              <a:t>By participating in a Socratic Seminar you will practice </a:t>
            </a:r>
            <a:r>
              <a:rPr lang="en-US" i="1"/>
              <a:t>academic behavior</a:t>
            </a:r>
            <a:r>
              <a:rPr lang="en-US"/>
              <a:t> that will be expected in college and/or the workplace environment.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This behavior includes: </a:t>
            </a:r>
            <a:br>
              <a:rPr lang="en-US"/>
            </a:br>
            <a:r>
              <a:rPr lang="en-US"/>
              <a:t>LISTENING, ASKING, AND DISCUSSING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/>
              <a:t>YOU SHOW ACADEMIC BEHAVIOR by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>
                <a:latin typeface="Arial Narrow" pitchFamily="-111" charset="0"/>
              </a:rPr>
              <a:t>Expressing yourself clearly in </a:t>
            </a:r>
            <a:r>
              <a:rPr lang="en-US" b="1">
                <a:latin typeface="Arial Narrow" pitchFamily="-111" charset="0"/>
              </a:rPr>
              <a:t>sophisticated</a:t>
            </a:r>
            <a:r>
              <a:rPr lang="en-US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>
                <a:latin typeface="Arial Narrow" pitchFamily="-111" charset="0"/>
              </a:rPr>
              <a:t>Respecting others by </a:t>
            </a:r>
            <a:r>
              <a:rPr lang="en-US" b="1">
                <a:latin typeface="Arial Narrow" pitchFamily="-111" charset="0"/>
              </a:rPr>
              <a:t>avoiding side conversation</a:t>
            </a:r>
            <a:r>
              <a:rPr lang="en-US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>
                <a:latin typeface="Arial Narrow" pitchFamily="-111" charset="0"/>
              </a:rPr>
              <a:t>Speaking when it only when it is your turn and </a:t>
            </a:r>
            <a:r>
              <a:rPr lang="en-US" b="1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>
                <a:latin typeface="Arial Narrow" pitchFamily="-111" charset="0"/>
              </a:rPr>
              <a:t>Making logical comments that are </a:t>
            </a:r>
            <a:r>
              <a:rPr lang="en-US" b="1">
                <a:latin typeface="Arial Narrow" pitchFamily="-111" charset="0"/>
              </a:rPr>
              <a:t>related to the text and purpose being discussed.  </a:t>
            </a:r>
          </a:p>
          <a:p>
            <a:pPr marL="1371600" lvl="2" indent="-457200" eaLnBrk="1" hangingPunct="1">
              <a:buFontTx/>
              <a:buNone/>
            </a:pPr>
            <a:r>
              <a:rPr lang="en-US">
                <a:latin typeface="Arial Narrow" pitchFamily="-111" charset="0"/>
              </a:rPr>
              <a:t>								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/>
          </p:cNvSpPr>
          <p:nvPr/>
        </p:nvSpPr>
        <p:spPr bwMode="auto">
          <a:xfrm>
            <a:off x="0" y="228600"/>
            <a:ext cx="914400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/>
              <a:t>Texts:</a:t>
            </a:r>
            <a:endParaRPr lang="en-US" sz="2800" b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“The Lowest Animal” by Mark Twain</a:t>
            </a:r>
            <a:endParaRPr lang="en-US" sz="2800" dirty="0" smtClean="0"/>
          </a:p>
          <a:p>
            <a:pPr marL="273050" indent="-273050"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/>
              <a:t>Purpose </a:t>
            </a:r>
            <a:r>
              <a:rPr lang="en-US" sz="2800" b="1" dirty="0"/>
              <a:t>of the Seminar: </a:t>
            </a:r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Students will explore the universal concept of the</a:t>
            </a:r>
            <a:r>
              <a:rPr lang="en-US" sz="2800" b="1" dirty="0" smtClean="0"/>
              <a:t> JUSTICE as </a:t>
            </a:r>
            <a:r>
              <a:rPr lang="en-US" sz="2800" b="1" dirty="0" smtClean="0"/>
              <a:t>its is exhibited</a:t>
            </a:r>
            <a:r>
              <a:rPr lang="en-US" sz="2800" b="1" dirty="0" smtClean="0"/>
              <a:t> in Twain’s </a:t>
            </a:r>
            <a:r>
              <a:rPr lang="en-US" sz="2800" b="1" dirty="0" smtClean="0"/>
              <a:t>satirical essay “The Lowest Animal” </a:t>
            </a:r>
            <a:endParaRPr lang="en-US" sz="2800" i="1" dirty="0" smtClean="0"/>
          </a:p>
          <a:p>
            <a:pPr marL="639763" lvl="1" indent="-2730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/>
              <a:t> Additionally, students will</a:t>
            </a:r>
            <a:r>
              <a:rPr lang="en-US" sz="2800" dirty="0" smtClean="0"/>
              <a:t> evaluate </a:t>
            </a:r>
            <a:r>
              <a:rPr lang="en-US" sz="2800" b="1" dirty="0" smtClean="0"/>
              <a:t>the influence of</a:t>
            </a:r>
            <a:r>
              <a:rPr lang="en-US" sz="2800" b="1" dirty="0" smtClean="0"/>
              <a:t> REALIST </a:t>
            </a:r>
            <a:r>
              <a:rPr lang="en-US" sz="2800" b="1" dirty="0" smtClean="0"/>
              <a:t>American texts and ideas</a:t>
            </a:r>
            <a:r>
              <a:rPr lang="en-US" sz="2800" b="1" dirty="0" smtClean="0"/>
              <a:t> on American culture and society</a:t>
            </a:r>
            <a:r>
              <a:rPr lang="en-US" sz="2800" b="1" i="1" dirty="0" smtClean="0"/>
              <a:t>.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</a:t>
            </a:r>
            <a:r>
              <a:rPr lang="en-US" b="1" dirty="0" smtClean="0"/>
              <a:t>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524000"/>
          <a:ext cx="8229600" cy="47244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1165</Words>
  <Application>Microsoft Macintosh PowerPoint</Application>
  <PresentationFormat>On-screen Show (4:3)</PresentationFormat>
  <Paragraphs>158</Paragraphs>
  <Slides>18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Slide 1</vt:lpstr>
      <vt:lpstr>Socratic Seminar #2</vt:lpstr>
      <vt:lpstr>Warm Up Reflection:</vt:lpstr>
      <vt:lpstr>What is a Socratic Seminar?</vt:lpstr>
      <vt:lpstr>By participating in a Socratic Seminar you will practice academic behavior that will be expected in college and/or the workplace environment.    This behavior includes:  LISTENING, ASKING, AND DISCUSSING</vt:lpstr>
      <vt:lpstr>YOU SHOW ACADEMIC BEHAVIOR by</vt:lpstr>
      <vt:lpstr>Slide 7</vt:lpstr>
      <vt:lpstr>Part 1: Generate Questions Using Academic Terms</vt:lpstr>
      <vt:lpstr>Slide 9</vt:lpstr>
      <vt:lpstr>Slide 10</vt:lpstr>
      <vt:lpstr>TEAM LEAD</vt:lpstr>
      <vt:lpstr>I DO:  Directions for Socratic Seminar</vt:lpstr>
      <vt:lpstr>Slide 13</vt:lpstr>
      <vt:lpstr>INNER CIRCLE: YOU SHOW ACADEMIC BEHAVIOR by</vt:lpstr>
      <vt:lpstr>OUTER CIRCLE</vt:lpstr>
      <vt:lpstr>PART THREE</vt:lpstr>
      <vt:lpstr>Sentence Frames to use as needed</vt:lpstr>
      <vt:lpstr>WRAP UP-Whip around</vt:lpstr>
    </vt:vector>
  </TitlesOfParts>
  <Company>gghs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gghs</cp:lastModifiedBy>
  <cp:revision>21</cp:revision>
  <cp:lastPrinted>2014-09-23T15:47:30Z</cp:lastPrinted>
  <dcterms:created xsi:type="dcterms:W3CDTF">2015-02-24T15:14:34Z</dcterms:created>
  <dcterms:modified xsi:type="dcterms:W3CDTF">2015-02-24T15:34:46Z</dcterms:modified>
</cp:coreProperties>
</file>