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6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2884B-775A-0E48-887B-167A6568A1C6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9E83E-A098-9844-85F1-A60117F0C1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alibri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alibri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alibri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579D-21DA-C44D-BAD8-92BD51030E39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D5B3-081F-2749-B489-7479DD11C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579D-21DA-C44D-BAD8-92BD51030E39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D5B3-081F-2749-B489-7479DD11C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579D-21DA-C44D-BAD8-92BD51030E39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D5B3-081F-2749-B489-7479DD11C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579D-21DA-C44D-BAD8-92BD51030E39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D5B3-081F-2749-B489-7479DD11C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579D-21DA-C44D-BAD8-92BD51030E39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D5B3-081F-2749-B489-7479DD11C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579D-21DA-C44D-BAD8-92BD51030E39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D5B3-081F-2749-B489-7479DD11C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579D-21DA-C44D-BAD8-92BD51030E39}" type="datetimeFigureOut">
              <a:rPr lang="en-US" smtClean="0"/>
              <a:t>3/17/15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D5B3-081F-2749-B489-7479DD11C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579D-21DA-C44D-BAD8-92BD51030E39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D5B3-081F-2749-B489-7479DD11C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579D-21DA-C44D-BAD8-92BD51030E39}" type="datetimeFigureOut">
              <a:rPr lang="en-US" smtClean="0"/>
              <a:t>3/17/15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D5B3-081F-2749-B489-7479DD11C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579D-21DA-C44D-BAD8-92BD51030E39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D5B3-081F-2749-B489-7479DD11C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579D-21DA-C44D-BAD8-92BD51030E39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D5B3-081F-2749-B489-7479DD11C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0579D-21DA-C44D-BAD8-92BD51030E39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8D5B3-081F-2749-B489-7479DD11C2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144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Warm Up Reflection: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6200" y="533399"/>
            <a:ext cx="9144000" cy="5659427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2800" dirty="0" smtClean="0"/>
              <a:t>TOPIC:</a:t>
            </a:r>
            <a:r>
              <a:rPr lang="en-US" sz="2800" dirty="0" smtClean="0"/>
              <a:t> The pledge of allegiance ends with the words, “</a:t>
            </a:r>
            <a:r>
              <a:rPr lang="en-US" sz="2800" i="1" dirty="0" smtClean="0"/>
              <a:t>with liberty and justice for ALL</a:t>
            </a:r>
            <a:r>
              <a:rPr lang="en-US" sz="2800" dirty="0" smtClean="0"/>
              <a:t>.” What defines American </a:t>
            </a:r>
            <a:r>
              <a:rPr lang="en-US" sz="2800" dirty="0" smtClean="0"/>
              <a:t>views of JUSTICE as declared by this statement?</a:t>
            </a: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INTRODUCE EVIDENCE:</a:t>
            </a:r>
            <a:r>
              <a:rPr lang="en-US" sz="2800" dirty="0" smtClean="0"/>
              <a:t> How did American Realists </a:t>
            </a:r>
            <a:r>
              <a:rPr lang="en-US" sz="2800" dirty="0" smtClean="0"/>
              <a:t>view the promise of American justice?  </a:t>
            </a: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EVIDENCE:</a:t>
            </a:r>
            <a:r>
              <a:rPr lang="en-US" sz="2800" dirty="0" smtClean="0"/>
              <a:t> What historical conditions or injustices did this </a:t>
            </a:r>
            <a:r>
              <a:rPr lang="en-US" sz="2800" dirty="0" smtClean="0"/>
              <a:t>group of thinkers and writers seek to change through their literature? </a:t>
            </a: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ANALYSIS:</a:t>
            </a:r>
            <a:r>
              <a:rPr lang="en-US" sz="2800" dirty="0" smtClean="0"/>
              <a:t> How did t</a:t>
            </a:r>
            <a:r>
              <a:rPr lang="en-US" sz="2800" dirty="0" smtClean="0"/>
              <a:t>heir literature challenge American views of JUSTICE?</a:t>
            </a: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COMMENTARY: </a:t>
            </a:r>
            <a:r>
              <a:rPr lang="en-US" sz="2800" dirty="0" smtClean="0"/>
              <a:t> What </a:t>
            </a:r>
            <a:r>
              <a:rPr lang="en-US" sz="2800" dirty="0" smtClean="0"/>
              <a:t>did the author you selected to write about contribute to the American pledge to create a nation that provided “liberty and justice for ALL?” 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7100" dirty="0" smtClean="0"/>
              <a:t>Can writers and their works truly be a force for positive social change?  Why or why not? </a:t>
            </a:r>
            <a:endParaRPr lang="en-US" sz="7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089025" y="107950"/>
            <a:ext cx="7272338" cy="1338263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  <a:cs typeface="ＭＳ Ｐゴシック" pitchFamily="-111" charset="-128"/>
              </a:rPr>
              <a:t>Graffiti Wall Part 2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758825" y="1104900"/>
            <a:ext cx="8056563" cy="546735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  <a:cs typeface="ＭＳ Ｐゴシック" pitchFamily="-111" charset="-128"/>
              </a:rPr>
              <a:t>Read the responses to each of the questions.  </a:t>
            </a:r>
          </a:p>
          <a:p>
            <a:pPr eaLnBrk="1" hangingPunct="1"/>
            <a:r>
              <a:rPr lang="en-US" smtClean="0">
                <a:ea typeface="ＭＳ Ｐゴシック" pitchFamily="-111" charset="-128"/>
                <a:cs typeface="ＭＳ Ｐゴシック" pitchFamily="-111" charset="-128"/>
              </a:rPr>
              <a:t>Choose three responses which you felt were most insightful.  Record them in your notebook.</a:t>
            </a:r>
          </a:p>
          <a:p>
            <a:pPr eaLnBrk="1" hangingPunct="1"/>
            <a:r>
              <a:rPr lang="en-US" smtClean="0">
                <a:ea typeface="ＭＳ Ｐゴシック" pitchFamily="-111" charset="-128"/>
                <a:cs typeface="ＭＳ Ｐゴシック" pitchFamily="-111" charset="-128"/>
              </a:rPr>
              <a:t>Have a seat.</a:t>
            </a:r>
          </a:p>
          <a:p>
            <a:pPr eaLnBrk="1" hangingPunct="1"/>
            <a:endParaRPr lang="en-US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mtClean="0"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  <a:cs typeface="ＭＳ Ｐゴシック" pitchFamily="-111" charset="-128"/>
              </a:rPr>
              <a:t>Whip Around</a:t>
            </a:r>
          </a:p>
        </p:txBody>
      </p:sp>
      <p:sp>
        <p:nvSpPr>
          <p:cNvPr id="33795" name="Content Placeholder 7"/>
          <p:cNvSpPr>
            <a:spLocks noGrp="1"/>
          </p:cNvSpPr>
          <p:nvPr>
            <p:ph idx="1"/>
          </p:nvPr>
        </p:nvSpPr>
        <p:spPr>
          <a:xfrm>
            <a:off x="457200" y="1381125"/>
            <a:ext cx="8474271" cy="4745038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BASIC : The most insightful comment I found was stated by________.  S/He wrote, “______________________.”</a:t>
            </a: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SUFFICIENT: I agreed with the comment that, “_____________,” by _________because _______________.</a:t>
            </a: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SOPHISTICATED: The statement by _______who asserts, “ _____________,” inspired me to _______________________________.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089025" y="117475"/>
            <a:ext cx="7272338" cy="1014413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  <a:cs typeface="ＭＳ Ｐゴシック" pitchFamily="-111" charset="-128"/>
              </a:rPr>
              <a:t>Graffiti Wall Part 1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06375" y="906463"/>
            <a:ext cx="8782050" cy="5440362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Choose three of the philosophical questions about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JUSTICE to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respond to.</a:t>
            </a: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Write your response to the question on the post-it note. Stick your response on the appropriate wall.</a:t>
            </a: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Have a seat.</a:t>
            </a:r>
          </a:p>
          <a:p>
            <a:pPr eaLnBrk="1" hangingPunct="1"/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100" dirty="0" smtClean="0"/>
              <a:t>What is your definition of justice?   </a:t>
            </a:r>
            <a:endParaRPr lang="en-US" sz="7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100" dirty="0" smtClean="0"/>
              <a:t>What is our country’s responsibility to create a “just” society?   </a:t>
            </a:r>
            <a:endParaRPr lang="en-US" sz="7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100" dirty="0" smtClean="0"/>
              <a:t>What do you think are the root causes of injustice? Explain.</a:t>
            </a:r>
            <a:endParaRPr lang="en-US" sz="7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7100" dirty="0" smtClean="0"/>
              <a:t>Do we have a responsibility to continue to address our country’s past injustices? Why or why not?</a:t>
            </a:r>
            <a:endParaRPr lang="en-US" sz="7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7100" dirty="0" smtClean="0"/>
              <a:t>Is it unpatriotic to criticize your country’s failings when it comes to justice? Why or why not?</a:t>
            </a:r>
            <a:endParaRPr lang="en-US" sz="7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100" dirty="0"/>
              <a:t>D</a:t>
            </a:r>
            <a:r>
              <a:rPr lang="en-US" sz="7100" dirty="0" smtClean="0"/>
              <a:t>o the ideas of writers we studied still apply today? Which and why?  </a:t>
            </a:r>
            <a:endParaRPr lang="en-US" sz="7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7100" dirty="0" smtClean="0"/>
              <a:t>Which author best speaks to contemporary problems in American society? Explain.</a:t>
            </a:r>
            <a:endParaRPr lang="en-US" sz="7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362</Words>
  <Application>Microsoft Macintosh PowerPoint</Application>
  <PresentationFormat>On-screen Show (4:3)</PresentationFormat>
  <Paragraphs>26</Paragraphs>
  <Slides>13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Warm Up Reflection:</vt:lpstr>
      <vt:lpstr>Graffiti Wall Part 1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Graffiti Wall Part 2</vt:lpstr>
      <vt:lpstr>Whip Around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Reflection:</dc:title>
  <dc:creator>gghs</dc:creator>
  <cp:lastModifiedBy>gghs</cp:lastModifiedBy>
  <cp:revision>1</cp:revision>
  <cp:lastPrinted>2015-03-17T15:00:16Z</cp:lastPrinted>
  <dcterms:created xsi:type="dcterms:W3CDTF">2015-03-17T14:34:59Z</dcterms:created>
  <dcterms:modified xsi:type="dcterms:W3CDTF">2015-03-17T15:16:06Z</dcterms:modified>
</cp:coreProperties>
</file>