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diagrams/colors1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diagrams/layout1.xml" ContentType="application/vnd.openxmlformats-officedocument.drawingml.diagram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58" r:id="rId4"/>
    <p:sldId id="261" r:id="rId5"/>
    <p:sldId id="257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2920" y="-1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A91ECB-9E6E-8F4D-BAC1-E2D8A8DE61BE}" type="doc">
      <dgm:prSet loTypeId="urn:microsoft.com/office/officeart/2005/8/layout/hList7" loCatId="list" qsTypeId="urn:microsoft.com/office/officeart/2005/8/quickstyle/simple4" qsCatId="simple" csTypeId="urn:microsoft.com/office/officeart/2005/8/colors/accent0_2" csCatId="mainScheme" phldr="1"/>
      <dgm:spPr/>
    </dgm:pt>
    <dgm:pt modelId="{5C7506D0-DE0B-1A44-A9EE-93A632C66F5D}">
      <dgm:prSet phldrT="[Text]"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Indian</a:t>
          </a:r>
          <a:endParaRPr lang="en-US" dirty="0">
            <a:latin typeface="Arial"/>
            <a:cs typeface="Arial"/>
          </a:endParaRPr>
        </a:p>
      </dgm:t>
    </dgm:pt>
    <dgm:pt modelId="{32D21E15-F2A5-564A-93B1-E64768FF60A5}" type="parTrans" cxnId="{DCAD3867-15C3-0F4C-A947-9C2012E7699D}">
      <dgm:prSet/>
      <dgm:spPr/>
      <dgm:t>
        <a:bodyPr/>
        <a:lstStyle/>
        <a:p>
          <a:endParaRPr lang="en-US"/>
        </a:p>
      </dgm:t>
    </dgm:pt>
    <dgm:pt modelId="{496DC6B1-B51F-DD4F-8338-E078EE1EC169}" type="sibTrans" cxnId="{DCAD3867-15C3-0F4C-A947-9C2012E7699D}">
      <dgm:prSet/>
      <dgm:spPr/>
      <dgm:t>
        <a:bodyPr/>
        <a:lstStyle/>
        <a:p>
          <a:endParaRPr lang="en-US"/>
        </a:p>
      </dgm:t>
    </dgm:pt>
    <dgm:pt modelId="{512A28FA-7F20-5F4D-AF42-B479FEDB05AD}">
      <dgm:prSet phldrT="[Text]"/>
      <dgm:spPr/>
      <dgm:t>
        <a:bodyPr/>
        <a:lstStyle/>
        <a:p>
          <a:r>
            <a:rPr lang="en-US" dirty="0" smtClean="0">
              <a:latin typeface="Arial"/>
              <a:cs typeface="Arial"/>
            </a:rPr>
            <a:t>The “Truth”</a:t>
          </a:r>
          <a:endParaRPr lang="en-US" dirty="0">
            <a:latin typeface="Arial"/>
            <a:cs typeface="Arial"/>
          </a:endParaRPr>
        </a:p>
      </dgm:t>
    </dgm:pt>
    <dgm:pt modelId="{716CEB98-0488-A04A-A6B9-587782D1BE7B}" type="parTrans" cxnId="{AB045AFA-CE58-FD49-AD62-6A38269CB95F}">
      <dgm:prSet/>
      <dgm:spPr/>
      <dgm:t>
        <a:bodyPr/>
        <a:lstStyle/>
        <a:p>
          <a:endParaRPr lang="en-US"/>
        </a:p>
      </dgm:t>
    </dgm:pt>
    <dgm:pt modelId="{920D0D44-DB37-E44F-9618-2A5565D87D76}" type="sibTrans" cxnId="{AB045AFA-CE58-FD49-AD62-6A38269CB95F}">
      <dgm:prSet/>
      <dgm:spPr/>
      <dgm:t>
        <a:bodyPr/>
        <a:lstStyle/>
        <a:p>
          <a:endParaRPr lang="en-US"/>
        </a:p>
      </dgm:t>
    </dgm:pt>
    <dgm:pt modelId="{6B59468B-305F-2849-A07E-E6527CB36892}">
      <dgm:prSet phldrT="[Text]"/>
      <dgm:spPr/>
      <dgm:t>
        <a:bodyPr/>
        <a:lstStyle/>
        <a:p>
          <a:r>
            <a:rPr lang="en-US" dirty="0" err="1" smtClean="0">
              <a:latin typeface="Arial"/>
              <a:cs typeface="Arial"/>
            </a:rPr>
            <a:t>CaliGir</a:t>
          </a:r>
          <a:r>
            <a:rPr lang="en-US" dirty="0" err="1" smtClean="0"/>
            <a:t>l</a:t>
          </a:r>
          <a:endParaRPr lang="en-US" dirty="0"/>
        </a:p>
      </dgm:t>
    </dgm:pt>
    <dgm:pt modelId="{57448FBB-0D3B-F240-932F-01C96246A7FA}" type="parTrans" cxnId="{9379713F-5CC8-C142-B100-7DADA0987AC9}">
      <dgm:prSet/>
      <dgm:spPr/>
      <dgm:t>
        <a:bodyPr/>
        <a:lstStyle/>
        <a:p>
          <a:endParaRPr lang="en-US"/>
        </a:p>
      </dgm:t>
    </dgm:pt>
    <dgm:pt modelId="{96215EA6-4184-084C-8F98-8394F1B79D50}" type="sibTrans" cxnId="{9379713F-5CC8-C142-B100-7DADA0987AC9}">
      <dgm:prSet/>
      <dgm:spPr/>
      <dgm:t>
        <a:bodyPr/>
        <a:lstStyle/>
        <a:p>
          <a:endParaRPr lang="en-US"/>
        </a:p>
      </dgm:t>
    </dgm:pt>
    <dgm:pt modelId="{46A47EC1-A4D7-E542-ADB5-5F9B65213C58}" type="pres">
      <dgm:prSet presAssocID="{74A91ECB-9E6E-8F4D-BAC1-E2D8A8DE61BE}" presName="Name0" presStyleCnt="0">
        <dgm:presLayoutVars>
          <dgm:dir/>
          <dgm:resizeHandles val="exact"/>
        </dgm:presLayoutVars>
      </dgm:prSet>
      <dgm:spPr/>
    </dgm:pt>
    <dgm:pt modelId="{9CD84CC6-7A4E-8C4E-8687-7CFFC9314423}" type="pres">
      <dgm:prSet presAssocID="{74A91ECB-9E6E-8F4D-BAC1-E2D8A8DE61BE}" presName="fgShape" presStyleLbl="fgShp" presStyleIdx="0" presStyleCnt="1"/>
      <dgm:spPr/>
    </dgm:pt>
    <dgm:pt modelId="{4513C582-6526-584B-A912-82D59A9D3AC8}" type="pres">
      <dgm:prSet presAssocID="{74A91ECB-9E6E-8F4D-BAC1-E2D8A8DE61BE}" presName="linComp" presStyleCnt="0"/>
      <dgm:spPr/>
    </dgm:pt>
    <dgm:pt modelId="{2422AC0D-95C1-B641-8320-3AE56D4E7F89}" type="pres">
      <dgm:prSet presAssocID="{5C7506D0-DE0B-1A44-A9EE-93A632C66F5D}" presName="compNode" presStyleCnt="0"/>
      <dgm:spPr/>
    </dgm:pt>
    <dgm:pt modelId="{9C376958-1C6A-DB4B-A6B8-F62089729CA5}" type="pres">
      <dgm:prSet presAssocID="{5C7506D0-DE0B-1A44-A9EE-93A632C66F5D}" presName="bkgdShape" presStyleLbl="node1" presStyleIdx="0" presStyleCnt="3"/>
      <dgm:spPr/>
    </dgm:pt>
    <dgm:pt modelId="{23D3E13B-1D1B-E94D-8040-E7C650F40FBC}" type="pres">
      <dgm:prSet presAssocID="{5C7506D0-DE0B-1A44-A9EE-93A632C66F5D}" presName="nodeTx" presStyleLbl="node1" presStyleIdx="0" presStyleCnt="3">
        <dgm:presLayoutVars>
          <dgm:bulletEnabled val="1"/>
        </dgm:presLayoutVars>
      </dgm:prSet>
      <dgm:spPr/>
    </dgm:pt>
    <dgm:pt modelId="{597C9054-2D53-2F4E-AD8E-600C281A1B04}" type="pres">
      <dgm:prSet presAssocID="{5C7506D0-DE0B-1A44-A9EE-93A632C66F5D}" presName="invisiNode" presStyleLbl="node1" presStyleIdx="0" presStyleCnt="3"/>
      <dgm:spPr/>
    </dgm:pt>
    <dgm:pt modelId="{9CF31F58-9A44-0745-B307-8D83FCAA8954}" type="pres">
      <dgm:prSet presAssocID="{5C7506D0-DE0B-1A44-A9EE-93A632C66F5D}" presName="imagNode" presStyleLbl="fgImgPlace1" presStyleIdx="0" presStyleCnt="3"/>
      <dgm:spPr/>
    </dgm:pt>
    <dgm:pt modelId="{34368A92-0554-294F-BFA6-9F432E5FA076}" type="pres">
      <dgm:prSet presAssocID="{496DC6B1-B51F-DD4F-8338-E078EE1EC169}" presName="sibTrans" presStyleLbl="sibTrans2D1" presStyleIdx="0" presStyleCnt="0"/>
      <dgm:spPr/>
    </dgm:pt>
    <dgm:pt modelId="{9CF93259-6DC8-8849-B53E-70A1593F1EF4}" type="pres">
      <dgm:prSet presAssocID="{512A28FA-7F20-5F4D-AF42-B479FEDB05AD}" presName="compNode" presStyleCnt="0"/>
      <dgm:spPr/>
    </dgm:pt>
    <dgm:pt modelId="{04A33219-FEAB-104D-88B8-806CF6B7EF56}" type="pres">
      <dgm:prSet presAssocID="{512A28FA-7F20-5F4D-AF42-B479FEDB05AD}" presName="bkgdShape" presStyleLbl="node1" presStyleIdx="1" presStyleCnt="3"/>
      <dgm:spPr/>
    </dgm:pt>
    <dgm:pt modelId="{9847295A-C58C-8249-8917-A0A5FAD1658D}" type="pres">
      <dgm:prSet presAssocID="{512A28FA-7F20-5F4D-AF42-B479FEDB05AD}" presName="nodeTx" presStyleLbl="node1" presStyleIdx="1" presStyleCnt="3">
        <dgm:presLayoutVars>
          <dgm:bulletEnabled val="1"/>
        </dgm:presLayoutVars>
      </dgm:prSet>
      <dgm:spPr/>
    </dgm:pt>
    <dgm:pt modelId="{8614EAD8-AFA5-C540-B915-332F814CD0DD}" type="pres">
      <dgm:prSet presAssocID="{512A28FA-7F20-5F4D-AF42-B479FEDB05AD}" presName="invisiNode" presStyleLbl="node1" presStyleIdx="1" presStyleCnt="3"/>
      <dgm:spPr/>
    </dgm:pt>
    <dgm:pt modelId="{C9C57977-E1DF-444A-AFE5-6E56D5D2B584}" type="pres">
      <dgm:prSet presAssocID="{512A28FA-7F20-5F4D-AF42-B479FEDB05AD}" presName="imagNode" presStyleLbl="fgImgPlace1" presStyleIdx="1" presStyleCnt="3"/>
      <dgm:spPr/>
    </dgm:pt>
    <dgm:pt modelId="{88E2886A-6A63-8B45-994A-11F35062C44A}" type="pres">
      <dgm:prSet presAssocID="{920D0D44-DB37-E44F-9618-2A5565D87D76}" presName="sibTrans" presStyleLbl="sibTrans2D1" presStyleIdx="0" presStyleCnt="0"/>
      <dgm:spPr/>
    </dgm:pt>
    <dgm:pt modelId="{C207F366-FD75-D641-B760-144CFD1EADCB}" type="pres">
      <dgm:prSet presAssocID="{6B59468B-305F-2849-A07E-E6527CB36892}" presName="compNode" presStyleCnt="0"/>
      <dgm:spPr/>
    </dgm:pt>
    <dgm:pt modelId="{1F177044-5601-4546-B679-0AACD82F40A2}" type="pres">
      <dgm:prSet presAssocID="{6B59468B-305F-2849-A07E-E6527CB36892}" presName="bkgdShape" presStyleLbl="node1" presStyleIdx="2" presStyleCnt="3"/>
      <dgm:spPr/>
    </dgm:pt>
    <dgm:pt modelId="{7CA18933-9FE4-D14B-841E-629F90E93BE3}" type="pres">
      <dgm:prSet presAssocID="{6B59468B-305F-2849-A07E-E6527CB36892}" presName="nodeTx" presStyleLbl="node1" presStyleIdx="2" presStyleCnt="3">
        <dgm:presLayoutVars>
          <dgm:bulletEnabled val="1"/>
        </dgm:presLayoutVars>
      </dgm:prSet>
      <dgm:spPr/>
    </dgm:pt>
    <dgm:pt modelId="{4832E279-7260-584A-86F3-96FD984E65E5}" type="pres">
      <dgm:prSet presAssocID="{6B59468B-305F-2849-A07E-E6527CB36892}" presName="invisiNode" presStyleLbl="node1" presStyleIdx="2" presStyleCnt="3"/>
      <dgm:spPr/>
    </dgm:pt>
    <dgm:pt modelId="{D6CA870F-E280-884F-B71A-678A028795EF}" type="pres">
      <dgm:prSet presAssocID="{6B59468B-305F-2849-A07E-E6527CB36892}" presName="imagNode" presStyleLbl="fgImgPlace1" presStyleIdx="2" presStyleCnt="3"/>
      <dgm:spPr/>
    </dgm:pt>
  </dgm:ptLst>
  <dgm:cxnLst>
    <dgm:cxn modelId="{BBF01969-99AF-DA43-8D45-892736A614B1}" type="presOf" srcId="{920D0D44-DB37-E44F-9618-2A5565D87D76}" destId="{88E2886A-6A63-8B45-994A-11F35062C44A}" srcOrd="0" destOrd="0" presId="urn:microsoft.com/office/officeart/2005/8/layout/hList7"/>
    <dgm:cxn modelId="{42989325-4663-9840-A8BD-DE03131B6354}" type="presOf" srcId="{74A91ECB-9E6E-8F4D-BAC1-E2D8A8DE61BE}" destId="{46A47EC1-A4D7-E542-ADB5-5F9B65213C58}" srcOrd="0" destOrd="0" presId="urn:microsoft.com/office/officeart/2005/8/layout/hList7"/>
    <dgm:cxn modelId="{2780AFD6-185C-FE45-BB00-D2EFF4E77FA6}" type="presOf" srcId="{512A28FA-7F20-5F4D-AF42-B479FEDB05AD}" destId="{9847295A-C58C-8249-8917-A0A5FAD1658D}" srcOrd="1" destOrd="0" presId="urn:microsoft.com/office/officeart/2005/8/layout/hList7"/>
    <dgm:cxn modelId="{DDFA9DCF-8294-E14B-BFC3-97601AB8B59F}" type="presOf" srcId="{512A28FA-7F20-5F4D-AF42-B479FEDB05AD}" destId="{04A33219-FEAB-104D-88B8-806CF6B7EF56}" srcOrd="0" destOrd="0" presId="urn:microsoft.com/office/officeart/2005/8/layout/hList7"/>
    <dgm:cxn modelId="{FE23C59F-F7F1-1540-A3CA-696797365E80}" type="presOf" srcId="{6B59468B-305F-2849-A07E-E6527CB36892}" destId="{7CA18933-9FE4-D14B-841E-629F90E93BE3}" srcOrd="1" destOrd="0" presId="urn:microsoft.com/office/officeart/2005/8/layout/hList7"/>
    <dgm:cxn modelId="{AB045AFA-CE58-FD49-AD62-6A38269CB95F}" srcId="{74A91ECB-9E6E-8F4D-BAC1-E2D8A8DE61BE}" destId="{512A28FA-7F20-5F4D-AF42-B479FEDB05AD}" srcOrd="1" destOrd="0" parTransId="{716CEB98-0488-A04A-A6B9-587782D1BE7B}" sibTransId="{920D0D44-DB37-E44F-9618-2A5565D87D76}"/>
    <dgm:cxn modelId="{03289328-7336-784F-B698-8BE2893571D7}" type="presOf" srcId="{6B59468B-305F-2849-A07E-E6527CB36892}" destId="{1F177044-5601-4546-B679-0AACD82F40A2}" srcOrd="0" destOrd="0" presId="urn:microsoft.com/office/officeart/2005/8/layout/hList7"/>
    <dgm:cxn modelId="{9379713F-5CC8-C142-B100-7DADA0987AC9}" srcId="{74A91ECB-9E6E-8F4D-BAC1-E2D8A8DE61BE}" destId="{6B59468B-305F-2849-A07E-E6527CB36892}" srcOrd="2" destOrd="0" parTransId="{57448FBB-0D3B-F240-932F-01C96246A7FA}" sibTransId="{96215EA6-4184-084C-8F98-8394F1B79D50}"/>
    <dgm:cxn modelId="{B2663C75-4C44-9442-9A6E-4D404F78A130}" type="presOf" srcId="{5C7506D0-DE0B-1A44-A9EE-93A632C66F5D}" destId="{23D3E13B-1D1B-E94D-8040-E7C650F40FBC}" srcOrd="1" destOrd="0" presId="urn:microsoft.com/office/officeart/2005/8/layout/hList7"/>
    <dgm:cxn modelId="{631DAFEC-84C7-CC4B-B6E7-C589D7BF3E0B}" type="presOf" srcId="{496DC6B1-B51F-DD4F-8338-E078EE1EC169}" destId="{34368A92-0554-294F-BFA6-9F432E5FA076}" srcOrd="0" destOrd="0" presId="urn:microsoft.com/office/officeart/2005/8/layout/hList7"/>
    <dgm:cxn modelId="{FF6FC5E4-13FE-5141-97E2-0FCD3F270052}" type="presOf" srcId="{5C7506D0-DE0B-1A44-A9EE-93A632C66F5D}" destId="{9C376958-1C6A-DB4B-A6B8-F62089729CA5}" srcOrd="0" destOrd="0" presId="urn:microsoft.com/office/officeart/2005/8/layout/hList7"/>
    <dgm:cxn modelId="{DCAD3867-15C3-0F4C-A947-9C2012E7699D}" srcId="{74A91ECB-9E6E-8F4D-BAC1-E2D8A8DE61BE}" destId="{5C7506D0-DE0B-1A44-A9EE-93A632C66F5D}" srcOrd="0" destOrd="0" parTransId="{32D21E15-F2A5-564A-93B1-E64768FF60A5}" sibTransId="{496DC6B1-B51F-DD4F-8338-E078EE1EC169}"/>
    <dgm:cxn modelId="{8F706BBC-4AD4-F542-9F1C-227BE4EF345A}" type="presParOf" srcId="{46A47EC1-A4D7-E542-ADB5-5F9B65213C58}" destId="{9CD84CC6-7A4E-8C4E-8687-7CFFC9314423}" srcOrd="0" destOrd="0" presId="urn:microsoft.com/office/officeart/2005/8/layout/hList7"/>
    <dgm:cxn modelId="{B1057F87-7286-9540-BD7F-AF2425B128A2}" type="presParOf" srcId="{46A47EC1-A4D7-E542-ADB5-5F9B65213C58}" destId="{4513C582-6526-584B-A912-82D59A9D3AC8}" srcOrd="1" destOrd="0" presId="urn:microsoft.com/office/officeart/2005/8/layout/hList7"/>
    <dgm:cxn modelId="{42939019-210E-9041-AE57-348F5807B0AA}" type="presParOf" srcId="{4513C582-6526-584B-A912-82D59A9D3AC8}" destId="{2422AC0D-95C1-B641-8320-3AE56D4E7F89}" srcOrd="0" destOrd="0" presId="urn:microsoft.com/office/officeart/2005/8/layout/hList7"/>
    <dgm:cxn modelId="{D5468D71-497E-9640-BEA3-E296CE361767}" type="presParOf" srcId="{2422AC0D-95C1-B641-8320-3AE56D4E7F89}" destId="{9C376958-1C6A-DB4B-A6B8-F62089729CA5}" srcOrd="0" destOrd="0" presId="urn:microsoft.com/office/officeart/2005/8/layout/hList7"/>
    <dgm:cxn modelId="{E57B6F1A-ADDD-704D-BCE0-D4DF267D14B7}" type="presParOf" srcId="{2422AC0D-95C1-B641-8320-3AE56D4E7F89}" destId="{23D3E13B-1D1B-E94D-8040-E7C650F40FBC}" srcOrd="1" destOrd="0" presId="urn:microsoft.com/office/officeart/2005/8/layout/hList7"/>
    <dgm:cxn modelId="{37548A94-8932-CF45-8B03-CB4C28BAD9D1}" type="presParOf" srcId="{2422AC0D-95C1-B641-8320-3AE56D4E7F89}" destId="{597C9054-2D53-2F4E-AD8E-600C281A1B04}" srcOrd="2" destOrd="0" presId="urn:microsoft.com/office/officeart/2005/8/layout/hList7"/>
    <dgm:cxn modelId="{31DC9268-DDD2-4049-8C73-1EFB66B151D1}" type="presParOf" srcId="{2422AC0D-95C1-B641-8320-3AE56D4E7F89}" destId="{9CF31F58-9A44-0745-B307-8D83FCAA8954}" srcOrd="3" destOrd="0" presId="urn:microsoft.com/office/officeart/2005/8/layout/hList7"/>
    <dgm:cxn modelId="{EC2FDA49-926C-CA45-8FA3-B206145C4C18}" type="presParOf" srcId="{4513C582-6526-584B-A912-82D59A9D3AC8}" destId="{34368A92-0554-294F-BFA6-9F432E5FA076}" srcOrd="1" destOrd="0" presId="urn:microsoft.com/office/officeart/2005/8/layout/hList7"/>
    <dgm:cxn modelId="{80879DBA-3408-4A47-B0E9-6E6018801B1D}" type="presParOf" srcId="{4513C582-6526-584B-A912-82D59A9D3AC8}" destId="{9CF93259-6DC8-8849-B53E-70A1593F1EF4}" srcOrd="2" destOrd="0" presId="urn:microsoft.com/office/officeart/2005/8/layout/hList7"/>
    <dgm:cxn modelId="{6B2B9BD9-E05A-1D45-AF20-C2843F7A61E6}" type="presParOf" srcId="{9CF93259-6DC8-8849-B53E-70A1593F1EF4}" destId="{04A33219-FEAB-104D-88B8-806CF6B7EF56}" srcOrd="0" destOrd="0" presId="urn:microsoft.com/office/officeart/2005/8/layout/hList7"/>
    <dgm:cxn modelId="{41A9A9B6-D053-5548-85C0-185ABF7D577E}" type="presParOf" srcId="{9CF93259-6DC8-8849-B53E-70A1593F1EF4}" destId="{9847295A-C58C-8249-8917-A0A5FAD1658D}" srcOrd="1" destOrd="0" presId="urn:microsoft.com/office/officeart/2005/8/layout/hList7"/>
    <dgm:cxn modelId="{66BC5E25-AE8F-6F41-9BC8-7963B96555D1}" type="presParOf" srcId="{9CF93259-6DC8-8849-B53E-70A1593F1EF4}" destId="{8614EAD8-AFA5-C540-B915-332F814CD0DD}" srcOrd="2" destOrd="0" presId="urn:microsoft.com/office/officeart/2005/8/layout/hList7"/>
    <dgm:cxn modelId="{41D9E439-3A1C-844F-96C0-A5120418801F}" type="presParOf" srcId="{9CF93259-6DC8-8849-B53E-70A1593F1EF4}" destId="{C9C57977-E1DF-444A-AFE5-6E56D5D2B584}" srcOrd="3" destOrd="0" presId="urn:microsoft.com/office/officeart/2005/8/layout/hList7"/>
    <dgm:cxn modelId="{74AF2F81-6354-5F49-A23A-BDB41CACC6D0}" type="presParOf" srcId="{4513C582-6526-584B-A912-82D59A9D3AC8}" destId="{88E2886A-6A63-8B45-994A-11F35062C44A}" srcOrd="3" destOrd="0" presId="urn:microsoft.com/office/officeart/2005/8/layout/hList7"/>
    <dgm:cxn modelId="{F0315CA5-DABA-EC42-968B-694BC1848AA5}" type="presParOf" srcId="{4513C582-6526-584B-A912-82D59A9D3AC8}" destId="{C207F366-FD75-D641-B760-144CFD1EADCB}" srcOrd="4" destOrd="0" presId="urn:microsoft.com/office/officeart/2005/8/layout/hList7"/>
    <dgm:cxn modelId="{77A823C7-1962-B64A-B824-E798A6AE10EF}" type="presParOf" srcId="{C207F366-FD75-D641-B760-144CFD1EADCB}" destId="{1F177044-5601-4546-B679-0AACD82F40A2}" srcOrd="0" destOrd="0" presId="urn:microsoft.com/office/officeart/2005/8/layout/hList7"/>
    <dgm:cxn modelId="{E4635300-2455-7E40-828D-C3D6D9B94CF3}" type="presParOf" srcId="{C207F366-FD75-D641-B760-144CFD1EADCB}" destId="{7CA18933-9FE4-D14B-841E-629F90E93BE3}" srcOrd="1" destOrd="0" presId="urn:microsoft.com/office/officeart/2005/8/layout/hList7"/>
    <dgm:cxn modelId="{D9954A76-CE63-B348-8AC7-B16A8812404B}" type="presParOf" srcId="{C207F366-FD75-D641-B760-144CFD1EADCB}" destId="{4832E279-7260-584A-86F3-96FD984E65E5}" srcOrd="2" destOrd="0" presId="urn:microsoft.com/office/officeart/2005/8/layout/hList7"/>
    <dgm:cxn modelId="{0534AD90-39C9-7C4C-8C33-8B4E0C34AA43}" type="presParOf" srcId="{C207F366-FD75-D641-B760-144CFD1EADCB}" destId="{D6CA870F-E280-884F-B71A-678A028795EF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376958-1C6A-DB4B-A6B8-F62089729CA5}">
      <dsp:nvSpPr>
        <dsp:cNvPr id="0" name=""/>
        <dsp:cNvSpPr/>
      </dsp:nvSpPr>
      <dsp:spPr>
        <a:xfrm>
          <a:off x="1727" y="0"/>
          <a:ext cx="2688282" cy="58515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latin typeface="Arial"/>
              <a:cs typeface="Arial"/>
            </a:rPr>
            <a:t>Indian</a:t>
          </a:r>
          <a:endParaRPr lang="en-US" sz="4800" kern="1200" dirty="0">
            <a:latin typeface="Arial"/>
            <a:cs typeface="Arial"/>
          </a:endParaRPr>
        </a:p>
      </dsp:txBody>
      <dsp:txXfrm>
        <a:off x="1727" y="2340610"/>
        <a:ext cx="2688282" cy="2340610"/>
      </dsp:txXfrm>
    </dsp:sp>
    <dsp:sp modelId="{9CF31F58-9A44-0745-B307-8D83FCAA8954}">
      <dsp:nvSpPr>
        <dsp:cNvPr id="0" name=""/>
        <dsp:cNvSpPr/>
      </dsp:nvSpPr>
      <dsp:spPr>
        <a:xfrm>
          <a:off x="371590" y="351091"/>
          <a:ext cx="1948557" cy="1948557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4A33219-FEAB-104D-88B8-806CF6B7EF56}">
      <dsp:nvSpPr>
        <dsp:cNvPr id="0" name=""/>
        <dsp:cNvSpPr/>
      </dsp:nvSpPr>
      <dsp:spPr>
        <a:xfrm>
          <a:off x="2770658" y="0"/>
          <a:ext cx="2688282" cy="58515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latin typeface="Arial"/>
              <a:cs typeface="Arial"/>
            </a:rPr>
            <a:t>The “Truth”</a:t>
          </a:r>
          <a:endParaRPr lang="en-US" sz="4800" kern="1200" dirty="0">
            <a:latin typeface="Arial"/>
            <a:cs typeface="Arial"/>
          </a:endParaRPr>
        </a:p>
      </dsp:txBody>
      <dsp:txXfrm>
        <a:off x="2770658" y="2340610"/>
        <a:ext cx="2688282" cy="2340610"/>
      </dsp:txXfrm>
    </dsp:sp>
    <dsp:sp modelId="{C9C57977-E1DF-444A-AFE5-6E56D5D2B584}">
      <dsp:nvSpPr>
        <dsp:cNvPr id="0" name=""/>
        <dsp:cNvSpPr/>
      </dsp:nvSpPr>
      <dsp:spPr>
        <a:xfrm>
          <a:off x="3140521" y="351091"/>
          <a:ext cx="1948557" cy="1948557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F177044-5601-4546-B679-0AACD82F40A2}">
      <dsp:nvSpPr>
        <dsp:cNvPr id="0" name=""/>
        <dsp:cNvSpPr/>
      </dsp:nvSpPr>
      <dsp:spPr>
        <a:xfrm>
          <a:off x="5539589" y="0"/>
          <a:ext cx="2688282" cy="58515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>
              <a:latin typeface="Arial"/>
              <a:cs typeface="Arial"/>
            </a:rPr>
            <a:t>CaliGir</a:t>
          </a:r>
          <a:r>
            <a:rPr lang="en-US" sz="4800" kern="1200" dirty="0" err="1" smtClean="0"/>
            <a:t>l</a:t>
          </a:r>
          <a:endParaRPr lang="en-US" sz="4800" kern="1200" dirty="0"/>
        </a:p>
      </dsp:txBody>
      <dsp:txXfrm>
        <a:off x="5539589" y="2340610"/>
        <a:ext cx="2688282" cy="2340610"/>
      </dsp:txXfrm>
    </dsp:sp>
    <dsp:sp modelId="{D6CA870F-E280-884F-B71A-678A028795EF}">
      <dsp:nvSpPr>
        <dsp:cNvPr id="0" name=""/>
        <dsp:cNvSpPr/>
      </dsp:nvSpPr>
      <dsp:spPr>
        <a:xfrm>
          <a:off x="5909451" y="351091"/>
          <a:ext cx="1948557" cy="1948557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CD84CC6-7A4E-8C4E-8687-7CFFC9314423}">
      <dsp:nvSpPr>
        <dsp:cNvPr id="0" name=""/>
        <dsp:cNvSpPr/>
      </dsp:nvSpPr>
      <dsp:spPr>
        <a:xfrm>
          <a:off x="329183" y="4681220"/>
          <a:ext cx="7571232" cy="877728"/>
        </a:xfrm>
        <a:prstGeom prst="leftRightArrow">
          <a:avLst/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06265-7D92-F145-948A-697B3555B369}" type="datetimeFigureOut">
              <a:rPr lang="en-US" smtClean="0"/>
              <a:t>3/5/15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9F1DC-9F12-9E4A-AFFE-7020470611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7B86E-DEDE-0047-81A6-D8D46152BD5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95C7-B131-444A-BD62-94F5A539DD0D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02DE-2164-ED4E-9B23-06A9C7621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95C7-B131-444A-BD62-94F5A539DD0D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02DE-2164-ED4E-9B23-06A9C7621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95C7-B131-444A-BD62-94F5A539DD0D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02DE-2164-ED4E-9B23-06A9C7621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95C7-B131-444A-BD62-94F5A539DD0D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02DE-2164-ED4E-9B23-06A9C7621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95C7-B131-444A-BD62-94F5A539DD0D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02DE-2164-ED4E-9B23-06A9C7621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95C7-B131-444A-BD62-94F5A539DD0D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02DE-2164-ED4E-9B23-06A9C7621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95C7-B131-444A-BD62-94F5A539DD0D}" type="datetimeFigureOut">
              <a:rPr lang="en-US" smtClean="0"/>
              <a:t>3/5/15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02DE-2164-ED4E-9B23-06A9C7621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95C7-B131-444A-BD62-94F5A539DD0D}" type="datetimeFigureOut">
              <a:rPr lang="en-US" smtClean="0"/>
              <a:t>3/5/15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02DE-2164-ED4E-9B23-06A9C7621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95C7-B131-444A-BD62-94F5A539DD0D}" type="datetimeFigureOut">
              <a:rPr lang="en-US" smtClean="0"/>
              <a:t>3/5/15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02DE-2164-ED4E-9B23-06A9C7621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95C7-B131-444A-BD62-94F5A539DD0D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02DE-2164-ED4E-9B23-06A9C7621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95C7-B131-444A-BD62-94F5A539DD0D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02DE-2164-ED4E-9B23-06A9C7621C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095C7-B131-444A-BD62-94F5A539DD0D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002DE-2164-ED4E-9B23-06A9C7621C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rcRect t="22930" r="14341" b="31413"/>
          <a:stretch>
            <a:fillRect/>
          </a:stretch>
        </p:blipFill>
        <p:spPr>
          <a:xfrm>
            <a:off x="-205800" y="0"/>
            <a:ext cx="9349800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88916" y="2967335"/>
            <a:ext cx="7966181" cy="20928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st="114300" dir="3600000" algn="tl" rotWithShape="0">
                    <a:srgbClr val="000000">
                      <a:alpha val="70000"/>
                    </a:srgbClr>
                  </a:outerShdw>
                </a:effectLst>
                <a:latin typeface="Impact"/>
                <a:cs typeface="Impact"/>
              </a:rPr>
              <a:t>“SENIOR PICTURE DAY”</a:t>
            </a:r>
          </a:p>
          <a:p>
            <a:pPr algn="ctr"/>
            <a:r>
              <a:rPr lang="en-US" sz="3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st="1143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A short story by Michele </a:t>
            </a:r>
            <a:r>
              <a:rPr lang="en-US" sz="3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st="1143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Serros</a:t>
            </a:r>
            <a:r>
              <a:rPr lang="en-US" sz="3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st="1143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 from </a:t>
            </a:r>
          </a:p>
          <a:p>
            <a:pPr algn="ctr"/>
            <a:r>
              <a:rPr lang="en-US" sz="30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st="1143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How to be a </a:t>
            </a:r>
            <a:r>
              <a:rPr lang="en-US" sz="3000" b="1" i="1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st="1143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Chicana</a:t>
            </a:r>
            <a:r>
              <a:rPr lang="en-US" sz="3000" b="1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st="1143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rPr>
              <a:t> Role Model</a:t>
            </a:r>
            <a:endParaRPr lang="en-US" sz="3000" b="1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st="114300" dir="3600000" algn="tl" rotWithShape="0">
                  <a:srgbClr val="000000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800" dirty="0" smtClean="0">
                <a:latin typeface="Impact"/>
                <a:cs typeface="Impact"/>
              </a:rPr>
              <a:t>Objective:</a:t>
            </a:r>
            <a:endParaRPr lang="en-US" sz="6800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>
                <a:latin typeface="Arial"/>
                <a:cs typeface="Arial"/>
              </a:rPr>
              <a:t>By close reading and discussing Michele </a:t>
            </a:r>
            <a:r>
              <a:rPr lang="en-US" dirty="0" err="1" smtClean="0">
                <a:latin typeface="Arial"/>
                <a:cs typeface="Arial"/>
              </a:rPr>
              <a:t>Serros’s</a:t>
            </a:r>
            <a:r>
              <a:rPr lang="en-US" dirty="0" smtClean="0">
                <a:latin typeface="Arial"/>
                <a:cs typeface="Arial"/>
              </a:rPr>
              <a:t> short story, “Senior Picture,” students will be able to analyze the narrator’s view of identity and relationship to “Indian” heritage.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latin typeface="Arial"/>
                <a:cs typeface="Arial"/>
              </a:rPr>
              <a:t>Essential Question</a:t>
            </a:r>
            <a:r>
              <a:rPr lang="en-US" dirty="0" smtClean="0">
                <a:latin typeface="Arial"/>
                <a:cs typeface="Arial"/>
              </a:rPr>
              <a:t>: What does the short story “Senior Picture Day” reveal about the narrator’s identity and her relationship to an “Indian” heritage?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300" dirty="0" smtClean="0">
                <a:latin typeface="Impact"/>
                <a:cs typeface="Impact"/>
              </a:rPr>
              <a:t>Quote Response</a:t>
            </a:r>
            <a:endParaRPr lang="en-US" sz="5300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400" b="1" dirty="0" smtClean="0">
                <a:latin typeface="Arial"/>
                <a:cs typeface="Arial"/>
              </a:rPr>
              <a:t>“Unless we base our sense of identity upon the truth of who we are, it is impossible to attain happiness.”                                                        –</a:t>
            </a:r>
            <a:r>
              <a:rPr lang="en-US" b="1" dirty="0" smtClean="0">
                <a:latin typeface="Arial"/>
                <a:cs typeface="Arial"/>
              </a:rPr>
              <a:t>Brenda </a:t>
            </a:r>
            <a:r>
              <a:rPr lang="en-US" b="1" dirty="0" err="1" smtClean="0">
                <a:latin typeface="Arial"/>
                <a:cs typeface="Arial"/>
              </a:rPr>
              <a:t>Shoshana</a:t>
            </a:r>
            <a:endParaRPr lang="en-US" b="1" dirty="0" smtClean="0">
              <a:latin typeface="Arial"/>
              <a:cs typeface="Arial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089025" y="274638"/>
            <a:ext cx="7272338" cy="95885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After your 2nd read…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467" y="1233488"/>
            <a:ext cx="8084822" cy="489267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>
                <a:latin typeface="Arial"/>
                <a:cs typeface="Arial"/>
              </a:rPr>
              <a:t>Essential Question</a:t>
            </a:r>
            <a:r>
              <a:rPr lang="en-US" dirty="0" smtClean="0">
                <a:latin typeface="Arial"/>
                <a:cs typeface="Arial"/>
              </a:rPr>
              <a:t>: What does the short story “Senior Picture Day” by Michele </a:t>
            </a:r>
            <a:r>
              <a:rPr lang="en-US" dirty="0" err="1" smtClean="0">
                <a:latin typeface="Arial"/>
                <a:cs typeface="Arial"/>
              </a:rPr>
              <a:t>Serros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smtClean="0">
                <a:latin typeface="Arial"/>
                <a:cs typeface="Arial"/>
              </a:rPr>
              <a:t>reveal about the narrator’s identity and her relationship to an “Indian” heritage?</a:t>
            </a:r>
          </a:p>
          <a:p>
            <a:pPr>
              <a:buNone/>
            </a:pPr>
            <a:endParaRPr lang="en-US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b="1" dirty="0" smtClean="0"/>
              <a:t>Simple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The short story reveals that ____________.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Sufficient</a:t>
            </a:r>
            <a:r>
              <a:rPr lang="en-US" dirty="0" smtClean="0"/>
              <a:t>: </a:t>
            </a:r>
            <a:endParaRPr lang="en-US" dirty="0" smtClean="0"/>
          </a:p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Michele </a:t>
            </a:r>
            <a:r>
              <a:rPr lang="en-US" i="1" dirty="0" err="1" smtClean="0">
                <a:solidFill>
                  <a:srgbClr val="FF0000"/>
                </a:solidFill>
              </a:rPr>
              <a:t>Serros’s</a:t>
            </a:r>
            <a:r>
              <a:rPr lang="en-US" i="1" dirty="0" smtClean="0">
                <a:solidFill>
                  <a:srgbClr val="FF0000"/>
                </a:solidFill>
              </a:rPr>
              <a:t> short story “</a:t>
            </a:r>
            <a:r>
              <a:rPr lang="en-US" i="1" dirty="0" smtClean="0">
                <a:solidFill>
                  <a:srgbClr val="FF0000"/>
                </a:solidFill>
              </a:rPr>
              <a:t> ________” reveals_________________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Sophisticated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In the short story, “________,” _____</a:t>
            </a:r>
            <a:r>
              <a:rPr lang="en-US" i="1" dirty="0" smtClean="0">
                <a:solidFill>
                  <a:srgbClr val="FF0000"/>
                </a:solidFill>
              </a:rPr>
              <a:t> illustrates/describes/depicts </a:t>
            </a:r>
            <a:r>
              <a:rPr lang="en-US" i="1" dirty="0" smtClean="0">
                <a:solidFill>
                  <a:srgbClr val="FF0000"/>
                </a:solidFill>
              </a:rPr>
              <a:t>_______________.</a:t>
            </a:r>
          </a:p>
          <a:p>
            <a:pPr eaLnBrk="1" hangingPunct="1"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lvl="2" eaLnBrk="1" hangingPunct="1"/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 lvl="1" eaLnBrk="1" hangingPunct="1"/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74638"/>
          <a:ext cx="8229600" cy="5851525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261385" y="4856441"/>
            <a:ext cx="26212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Impact"/>
                <a:cs typeface="Impact"/>
              </a:rPr>
              <a:t>IDENTITY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Impact"/>
              <a:cs typeface="Impac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0407" y="264576"/>
            <a:ext cx="4817794" cy="6528527"/>
          </a:xfrm>
          <a:prstGeom prst="rect">
            <a:avLst/>
          </a:prstGeom>
        </p:spPr>
      </p:pic>
      <p:sp>
        <p:nvSpPr>
          <p:cNvPr id="8" name="Right Arrow Callout 7"/>
          <p:cNvSpPr/>
          <p:nvPr/>
        </p:nvSpPr>
        <p:spPr>
          <a:xfrm>
            <a:off x="305921" y="329473"/>
            <a:ext cx="4010048" cy="5775125"/>
          </a:xfrm>
          <a:prstGeom prst="right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232" y="865970"/>
            <a:ext cx="2447185" cy="3426082"/>
          </a:xfrm>
        </p:spPr>
        <p:txBody>
          <a:bodyPr>
            <a:noAutofit/>
          </a:bodyPr>
          <a:lstStyle/>
          <a:p>
            <a:r>
              <a:rPr lang="en-US" sz="3300" dirty="0" smtClean="0"/>
              <a:t>COMPLETE </a:t>
            </a:r>
            <a:r>
              <a:rPr lang="en-US" sz="3300" b="1" dirty="0" smtClean="0"/>
              <a:t>SUMMARY</a:t>
            </a:r>
            <a:br>
              <a:rPr lang="en-US" sz="3300" b="1" dirty="0" smtClean="0"/>
            </a:br>
            <a:r>
              <a:rPr lang="en-US" sz="3300" b="1" dirty="0" smtClean="0"/>
              <a:t>TEMPLATE</a:t>
            </a:r>
            <a:r>
              <a:rPr lang="en-US" sz="3300" b="1" dirty="0" smtClean="0"/>
              <a:t> </a:t>
            </a:r>
            <a:r>
              <a:rPr lang="en-US" sz="3300" i="1" dirty="0" smtClean="0"/>
              <a:t>THE </a:t>
            </a:r>
            <a:r>
              <a:rPr lang="en-US" sz="3300" i="1" dirty="0" err="1" smtClean="0"/>
              <a:t>STORY’s</a:t>
            </a:r>
            <a:r>
              <a:rPr lang="en-US" sz="3300" i="1" dirty="0" smtClean="0"/>
              <a:t> </a:t>
            </a:r>
            <a:r>
              <a:rPr lang="en-US" sz="3300" i="1" dirty="0" smtClean="0"/>
              <a:t>MAIN </a:t>
            </a:r>
            <a:r>
              <a:rPr lang="en-US" sz="3300" i="1" dirty="0" smtClean="0"/>
              <a:t>IDEAS</a:t>
            </a:r>
            <a:endParaRPr lang="en-US" sz="33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300" dirty="0" smtClean="0">
                <a:latin typeface="Impact"/>
                <a:cs typeface="Impact"/>
              </a:rPr>
              <a:t>Quote Response</a:t>
            </a:r>
            <a:endParaRPr lang="en-US" sz="5300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400" b="1" dirty="0" smtClean="0">
                <a:latin typeface="Arial"/>
                <a:cs typeface="Arial"/>
              </a:rPr>
              <a:t>“Unless we base our sense of identity upon the truth of who we are, it is impossible to attain happiness.”                                                        –</a:t>
            </a:r>
            <a:r>
              <a:rPr lang="en-US" b="1" dirty="0" smtClean="0">
                <a:latin typeface="Arial"/>
                <a:cs typeface="Arial"/>
              </a:rPr>
              <a:t>Brenda </a:t>
            </a:r>
            <a:r>
              <a:rPr lang="en-US" b="1" dirty="0" err="1" smtClean="0">
                <a:latin typeface="Arial"/>
                <a:cs typeface="Arial"/>
              </a:rPr>
              <a:t>Shoshana</a:t>
            </a:r>
            <a:endParaRPr lang="en-US" b="1" dirty="0" smtClean="0">
              <a:latin typeface="Arial"/>
              <a:cs typeface="Arial"/>
            </a:endParaRPr>
          </a:p>
          <a:p>
            <a:pPr algn="ctr">
              <a:buNone/>
            </a:pPr>
            <a:endParaRPr lang="en-US" b="1" dirty="0" smtClean="0">
              <a:latin typeface="Arial"/>
              <a:cs typeface="Arial"/>
            </a:endParaRPr>
          </a:p>
          <a:p>
            <a:pPr algn="ctr">
              <a:buNone/>
            </a:pPr>
            <a:r>
              <a:rPr lang="en-US" b="1" dirty="0" smtClean="0">
                <a:latin typeface="Arial"/>
                <a:cs typeface="Arial"/>
              </a:rPr>
              <a:t>What does Michele </a:t>
            </a:r>
            <a:r>
              <a:rPr lang="en-US" b="1" dirty="0" err="1" smtClean="0">
                <a:latin typeface="Arial"/>
                <a:cs typeface="Arial"/>
              </a:rPr>
              <a:t>Serros</a:t>
            </a:r>
            <a:r>
              <a:rPr lang="en-US" b="1" dirty="0" smtClean="0">
                <a:latin typeface="Arial"/>
                <a:cs typeface="Arial"/>
              </a:rPr>
              <a:t> story reveal about the “truth” about identity.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359</Words>
  <Application>Microsoft Macintosh PowerPoint</Application>
  <PresentationFormat>On-screen Show (4:3)</PresentationFormat>
  <Paragraphs>31</Paragraphs>
  <Slides>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Objective:</vt:lpstr>
      <vt:lpstr>Quote Response</vt:lpstr>
      <vt:lpstr>After your 2nd read…</vt:lpstr>
      <vt:lpstr>Slide 5</vt:lpstr>
      <vt:lpstr>COMPLETE SUMMARY TEMPLATE THE STORY’s MAIN IDEAS</vt:lpstr>
      <vt:lpstr>Quote Response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gghs</dc:creator>
  <cp:lastModifiedBy>gghs</cp:lastModifiedBy>
  <cp:revision>2</cp:revision>
  <dcterms:created xsi:type="dcterms:W3CDTF">2015-03-05T15:17:43Z</dcterms:created>
  <dcterms:modified xsi:type="dcterms:W3CDTF">2015-03-05T15:55:01Z</dcterms:modified>
</cp:coreProperties>
</file>