
<file path=[Content_Types].xml><?xml version="1.0" encoding="utf-8"?>
<Types xmlns="http://schemas.openxmlformats.org/package/2006/content-types"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diagrams/colors1.xml" ContentType="application/vnd.openxmlformats-officedocument.drawingml.diagramColors+xml"/>
  <Override PartName="/ppt/notesSlides/notesSlide9.xml" ContentType="application/vnd.openxmlformats-officedocument.presentationml.notes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notesSlides/notesSlide12.xml" ContentType="application/vnd.openxmlformats-officedocument.presentationml.notesSlide+xml"/>
  <Default Extension="jpeg" ContentType="image/jpeg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xml" ContentType="application/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Default Extension="png" ContentType="image/png"/>
  <Override PartName="/ppt/diagrams/quickStyle1.xml" ContentType="application/vnd.openxmlformats-officedocument.drawingml.diagramStyle+xml"/>
  <Override PartName="/ppt/slideLayouts/slideLayout2.xml" ContentType="application/vnd.openxmlformats-officedocument.presentationml.slideLayout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7.xml" ContentType="application/vnd.openxmlformats-officedocument.presentationml.notesSlide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notesSlides/notesSlide10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8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19"/>
  </p:notesMasterIdLst>
  <p:sldIdLst>
    <p:sldId id="288" r:id="rId2"/>
    <p:sldId id="256" r:id="rId3"/>
    <p:sldId id="257" r:id="rId4"/>
    <p:sldId id="259" r:id="rId5"/>
    <p:sldId id="260" r:id="rId6"/>
    <p:sldId id="271" r:id="rId7"/>
    <p:sldId id="287" r:id="rId8"/>
    <p:sldId id="284" r:id="rId9"/>
    <p:sldId id="269" r:id="rId10"/>
    <p:sldId id="285" r:id="rId11"/>
    <p:sldId id="270" r:id="rId12"/>
    <p:sldId id="281" r:id="rId13"/>
    <p:sldId id="264" r:id="rId14"/>
    <p:sldId id="265" r:id="rId15"/>
    <p:sldId id="262" r:id="rId16"/>
    <p:sldId id="268" r:id="rId17"/>
    <p:sldId id="267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137" d="100"/>
          <a:sy n="137" d="100"/>
        </p:scale>
        <p:origin x="-87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CE8DC9-E044-0C4D-9C96-DE09B21B9542}" type="doc">
      <dgm:prSet loTypeId="urn:microsoft.com/office/officeart/2005/8/layout/h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F753A2D-CA38-E14D-9837-854238415D4D}">
      <dgm:prSet phldrT="[Text]"/>
      <dgm:spPr/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TERMS TO USE</a:t>
          </a:r>
          <a:endParaRPr lang="en-US" dirty="0">
            <a:solidFill>
              <a:srgbClr val="FF0000"/>
            </a:solidFill>
          </a:endParaRPr>
        </a:p>
      </dgm:t>
    </dgm:pt>
    <dgm:pt modelId="{5CF6E146-298A-F74B-974D-6045509D3CE0}" type="parTrans" cxnId="{F36DA9B0-D8B3-6740-B141-64F1D281F1D2}">
      <dgm:prSet/>
      <dgm:spPr/>
      <dgm:t>
        <a:bodyPr/>
        <a:lstStyle/>
        <a:p>
          <a:endParaRPr lang="en-US"/>
        </a:p>
      </dgm:t>
    </dgm:pt>
    <dgm:pt modelId="{57818EC3-18EB-324A-B847-5B7EF15ADCE3}" type="sibTrans" cxnId="{F36DA9B0-D8B3-6740-B141-64F1D281F1D2}">
      <dgm:prSet/>
      <dgm:spPr/>
      <dgm:t>
        <a:bodyPr/>
        <a:lstStyle/>
        <a:p>
          <a:endParaRPr lang="en-US"/>
        </a:p>
      </dgm:t>
    </dgm:pt>
    <dgm:pt modelId="{FD2206A9-3EFE-074C-9FAE-3B4A7CC56062}">
      <dgm:prSet phldrT="[Text]"/>
      <dgm:spPr/>
      <dgm:t>
        <a:bodyPr/>
        <a:lstStyle/>
        <a:p>
          <a:r>
            <a:rPr lang="en-US" dirty="0" smtClean="0"/>
            <a:t>theme</a:t>
          </a:r>
          <a:endParaRPr lang="en-US" dirty="0"/>
        </a:p>
      </dgm:t>
    </dgm:pt>
    <dgm:pt modelId="{2BE0D5C7-1343-4948-9C5E-71F156E8B0F5}" type="parTrans" cxnId="{A1E349CC-E4D3-5B4E-A012-E765EEBDD96D}">
      <dgm:prSet/>
      <dgm:spPr/>
      <dgm:t>
        <a:bodyPr/>
        <a:lstStyle/>
        <a:p>
          <a:endParaRPr lang="en-US"/>
        </a:p>
      </dgm:t>
    </dgm:pt>
    <dgm:pt modelId="{76A9678D-349D-8146-81DF-345025A44D79}" type="sibTrans" cxnId="{A1E349CC-E4D3-5B4E-A012-E765EEBDD96D}">
      <dgm:prSet/>
      <dgm:spPr/>
      <dgm:t>
        <a:bodyPr/>
        <a:lstStyle/>
        <a:p>
          <a:endParaRPr lang="en-US"/>
        </a:p>
      </dgm:t>
    </dgm:pt>
    <dgm:pt modelId="{2C8AD376-1CEC-0442-BE4D-9DC2C70EAE73}">
      <dgm:prSet phldrT="[Text]"/>
      <dgm:spPr/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IDEAS to DISCUSS</a:t>
          </a:r>
          <a:endParaRPr lang="en-US" dirty="0">
            <a:solidFill>
              <a:srgbClr val="FF0000"/>
            </a:solidFill>
          </a:endParaRPr>
        </a:p>
      </dgm:t>
    </dgm:pt>
    <dgm:pt modelId="{F7484448-1BDC-C34A-B70D-D0521E1A0ED9}" type="parTrans" cxnId="{A08EA1DB-E815-AC4F-A6C2-DA1FEE430FFB}">
      <dgm:prSet/>
      <dgm:spPr/>
      <dgm:t>
        <a:bodyPr/>
        <a:lstStyle/>
        <a:p>
          <a:endParaRPr lang="en-US"/>
        </a:p>
      </dgm:t>
    </dgm:pt>
    <dgm:pt modelId="{477A7BE6-E70C-DE49-93AC-1E36DB4908E7}" type="sibTrans" cxnId="{A08EA1DB-E815-AC4F-A6C2-DA1FEE430FFB}">
      <dgm:prSet/>
      <dgm:spPr/>
      <dgm:t>
        <a:bodyPr/>
        <a:lstStyle/>
        <a:p>
          <a:endParaRPr lang="en-US"/>
        </a:p>
      </dgm:t>
    </dgm:pt>
    <dgm:pt modelId="{CF5AC33E-E460-784C-833E-B7F9C614D8A9}">
      <dgm:prSet phldrT="[Text]"/>
      <dgm:spPr/>
      <dgm:t>
        <a:bodyPr/>
        <a:lstStyle/>
        <a:p>
          <a:r>
            <a:rPr lang="en-US" dirty="0" smtClean="0"/>
            <a:t>Human Nature</a:t>
          </a:r>
          <a:endParaRPr lang="en-US" dirty="0"/>
        </a:p>
      </dgm:t>
    </dgm:pt>
    <dgm:pt modelId="{9ABBBD25-481B-FE43-8EA5-DC9298CC55E7}" type="parTrans" cxnId="{622B3689-556F-1B4A-995A-7CA81407B3ED}">
      <dgm:prSet/>
      <dgm:spPr/>
      <dgm:t>
        <a:bodyPr/>
        <a:lstStyle/>
        <a:p>
          <a:endParaRPr lang="en-US"/>
        </a:p>
      </dgm:t>
    </dgm:pt>
    <dgm:pt modelId="{6E7F1F02-051D-F24F-A36D-13FE4D0E8D9C}" type="sibTrans" cxnId="{622B3689-556F-1B4A-995A-7CA81407B3ED}">
      <dgm:prSet/>
      <dgm:spPr/>
      <dgm:t>
        <a:bodyPr/>
        <a:lstStyle/>
        <a:p>
          <a:endParaRPr lang="en-US"/>
        </a:p>
      </dgm:t>
    </dgm:pt>
    <dgm:pt modelId="{614D5E56-CA36-5348-8A75-2B41E1ED2CBA}">
      <dgm:prSet phldrT="[Text]"/>
      <dgm:spPr/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THINKERS &amp; TEXTS  to REFER TO</a:t>
          </a:r>
          <a:endParaRPr lang="en-US" dirty="0">
            <a:solidFill>
              <a:srgbClr val="FF0000"/>
            </a:solidFill>
          </a:endParaRPr>
        </a:p>
      </dgm:t>
    </dgm:pt>
    <dgm:pt modelId="{586FD5EA-5FFC-124F-A6F7-26A8B7C6D153}" type="parTrans" cxnId="{CD63BA74-0F03-E24A-BFBF-6E8940C97727}">
      <dgm:prSet/>
      <dgm:spPr/>
      <dgm:t>
        <a:bodyPr/>
        <a:lstStyle/>
        <a:p>
          <a:endParaRPr lang="en-US"/>
        </a:p>
      </dgm:t>
    </dgm:pt>
    <dgm:pt modelId="{8C0C291F-0ECE-7D47-8021-B20EAF0DBC0E}" type="sibTrans" cxnId="{CD63BA74-0F03-E24A-BFBF-6E8940C97727}">
      <dgm:prSet/>
      <dgm:spPr/>
      <dgm:t>
        <a:bodyPr/>
        <a:lstStyle/>
        <a:p>
          <a:endParaRPr lang="en-US"/>
        </a:p>
      </dgm:t>
    </dgm:pt>
    <dgm:pt modelId="{B8EBB5FA-DDEB-1847-8222-608645F3E0C3}">
      <dgm:prSet phldrT="[Text]"/>
      <dgm:spPr/>
      <dgm:t>
        <a:bodyPr/>
        <a:lstStyle/>
        <a:p>
          <a:endParaRPr lang="en-US" dirty="0"/>
        </a:p>
      </dgm:t>
    </dgm:pt>
    <dgm:pt modelId="{851B6E78-FA71-3B43-99E6-B11C7CEE98DD}" type="parTrans" cxnId="{ADEB0D7C-15E4-8E48-8694-8CAB8C14DE9E}">
      <dgm:prSet/>
      <dgm:spPr/>
      <dgm:t>
        <a:bodyPr/>
        <a:lstStyle/>
        <a:p>
          <a:endParaRPr lang="en-US"/>
        </a:p>
      </dgm:t>
    </dgm:pt>
    <dgm:pt modelId="{31855C1B-C299-DF4A-B3CA-3FB18CDD50FA}" type="sibTrans" cxnId="{ADEB0D7C-15E4-8E48-8694-8CAB8C14DE9E}">
      <dgm:prSet/>
      <dgm:spPr/>
      <dgm:t>
        <a:bodyPr/>
        <a:lstStyle/>
        <a:p>
          <a:endParaRPr lang="en-US"/>
        </a:p>
      </dgm:t>
    </dgm:pt>
    <dgm:pt modelId="{62E85A18-1E52-C645-B3A0-D3F73EAF7813}">
      <dgm:prSet phldrT="[Text]"/>
      <dgm:spPr/>
      <dgm:t>
        <a:bodyPr/>
        <a:lstStyle/>
        <a:p>
          <a:r>
            <a:rPr lang="en-US" dirty="0" smtClean="0"/>
            <a:t>Equality</a:t>
          </a:r>
          <a:endParaRPr lang="en-US" dirty="0"/>
        </a:p>
      </dgm:t>
    </dgm:pt>
    <dgm:pt modelId="{CA6F8ABF-516D-0644-A819-097AE0392A87}" type="parTrans" cxnId="{54837BA6-B5C8-6F42-9D34-3E6E4E6A603E}">
      <dgm:prSet/>
      <dgm:spPr/>
      <dgm:t>
        <a:bodyPr/>
        <a:lstStyle/>
        <a:p>
          <a:endParaRPr lang="en-US"/>
        </a:p>
      </dgm:t>
    </dgm:pt>
    <dgm:pt modelId="{CD713472-2682-4846-A543-5D416AE172C0}" type="sibTrans" cxnId="{54837BA6-B5C8-6F42-9D34-3E6E4E6A603E}">
      <dgm:prSet/>
      <dgm:spPr/>
      <dgm:t>
        <a:bodyPr/>
        <a:lstStyle/>
        <a:p>
          <a:endParaRPr lang="en-US"/>
        </a:p>
      </dgm:t>
    </dgm:pt>
    <dgm:pt modelId="{61E5516A-1E18-E340-A508-C94369D239C1}">
      <dgm:prSet phldrT="[Text]"/>
      <dgm:spPr/>
      <dgm:t>
        <a:bodyPr/>
        <a:lstStyle/>
        <a:p>
          <a:r>
            <a:rPr lang="en-US" dirty="0" smtClean="0"/>
            <a:t>Freedom </a:t>
          </a:r>
          <a:endParaRPr lang="en-US" dirty="0"/>
        </a:p>
      </dgm:t>
    </dgm:pt>
    <dgm:pt modelId="{1BF093E1-630F-AE45-ABCF-97DF0BD21E5F}" type="parTrans" cxnId="{CB9B8791-1086-4B46-A00F-289AD84839C6}">
      <dgm:prSet/>
      <dgm:spPr/>
      <dgm:t>
        <a:bodyPr/>
        <a:lstStyle/>
        <a:p>
          <a:endParaRPr lang="en-US"/>
        </a:p>
      </dgm:t>
    </dgm:pt>
    <dgm:pt modelId="{D380B78C-8C07-6F41-995B-77FB8C714C60}" type="sibTrans" cxnId="{CB9B8791-1086-4B46-A00F-289AD84839C6}">
      <dgm:prSet/>
      <dgm:spPr/>
      <dgm:t>
        <a:bodyPr/>
        <a:lstStyle/>
        <a:p>
          <a:endParaRPr lang="en-US"/>
        </a:p>
      </dgm:t>
    </dgm:pt>
    <dgm:pt modelId="{E839CCB6-0E3E-EC4A-81E0-D7A7380EA7F5}">
      <dgm:prSet phldrT="[Text]"/>
      <dgm:spPr/>
      <dgm:t>
        <a:bodyPr/>
        <a:lstStyle/>
        <a:p>
          <a:r>
            <a:rPr lang="en-US" dirty="0" smtClean="0"/>
            <a:t>Individuality</a:t>
          </a:r>
          <a:endParaRPr lang="en-US" dirty="0"/>
        </a:p>
      </dgm:t>
    </dgm:pt>
    <dgm:pt modelId="{ECBEBBB9-D26C-2F4B-B84B-1429ADC47960}" type="parTrans" cxnId="{ACEB4DDB-B753-3D47-B27E-D6066A6C7302}">
      <dgm:prSet/>
      <dgm:spPr/>
      <dgm:t>
        <a:bodyPr/>
        <a:lstStyle/>
        <a:p>
          <a:endParaRPr lang="en-US"/>
        </a:p>
      </dgm:t>
    </dgm:pt>
    <dgm:pt modelId="{5B649145-0AED-0D4D-BFAC-E912BD6891C8}" type="sibTrans" cxnId="{ACEB4DDB-B753-3D47-B27E-D6066A6C7302}">
      <dgm:prSet/>
      <dgm:spPr/>
      <dgm:t>
        <a:bodyPr/>
        <a:lstStyle/>
        <a:p>
          <a:endParaRPr lang="en-US"/>
        </a:p>
      </dgm:t>
    </dgm:pt>
    <dgm:pt modelId="{1A07E8B7-7268-FF4B-8E6F-AB94C6040360}">
      <dgm:prSet phldrT="[Text]"/>
      <dgm:spPr/>
      <dgm:t>
        <a:bodyPr/>
        <a:lstStyle/>
        <a:p>
          <a:r>
            <a:rPr lang="en-US" dirty="0" smtClean="0"/>
            <a:t>Narrator</a:t>
          </a:r>
          <a:endParaRPr lang="en-US" dirty="0"/>
        </a:p>
      </dgm:t>
    </dgm:pt>
    <dgm:pt modelId="{6614614B-1671-1C45-8130-37D61B5036C3}" type="parTrans" cxnId="{2680D62D-3DCB-6945-9671-27F777DB5165}">
      <dgm:prSet/>
      <dgm:spPr/>
      <dgm:t>
        <a:bodyPr/>
        <a:lstStyle/>
        <a:p>
          <a:endParaRPr lang="en-US"/>
        </a:p>
      </dgm:t>
    </dgm:pt>
    <dgm:pt modelId="{D7097550-F022-D643-9069-B92F25F50193}" type="sibTrans" cxnId="{2680D62D-3DCB-6945-9671-27F777DB5165}">
      <dgm:prSet/>
      <dgm:spPr/>
      <dgm:t>
        <a:bodyPr/>
        <a:lstStyle/>
        <a:p>
          <a:endParaRPr lang="en-US"/>
        </a:p>
      </dgm:t>
    </dgm:pt>
    <dgm:pt modelId="{40DD3164-730A-EB43-B3C7-F0339F5D354C}">
      <dgm:prSet phldrT="[Text]"/>
      <dgm:spPr/>
      <dgm:t>
        <a:bodyPr/>
        <a:lstStyle/>
        <a:p>
          <a:r>
            <a:rPr lang="en-US" dirty="0" smtClean="0"/>
            <a:t>Point of View</a:t>
          </a:r>
          <a:endParaRPr lang="en-US" dirty="0"/>
        </a:p>
      </dgm:t>
    </dgm:pt>
    <dgm:pt modelId="{3269E9E5-4BA5-4B40-84DA-8A6D58CE15FC}" type="parTrans" cxnId="{A2A673F1-3C7F-FA4F-AFD9-F35869E598A9}">
      <dgm:prSet/>
      <dgm:spPr/>
      <dgm:t>
        <a:bodyPr/>
        <a:lstStyle/>
        <a:p>
          <a:endParaRPr lang="en-US"/>
        </a:p>
      </dgm:t>
    </dgm:pt>
    <dgm:pt modelId="{FE2E0BAC-E61A-7F4E-97E8-4559B3EEA352}" type="sibTrans" cxnId="{A2A673F1-3C7F-FA4F-AFD9-F35869E598A9}">
      <dgm:prSet/>
      <dgm:spPr/>
      <dgm:t>
        <a:bodyPr/>
        <a:lstStyle/>
        <a:p>
          <a:endParaRPr lang="en-US"/>
        </a:p>
      </dgm:t>
    </dgm:pt>
    <dgm:pt modelId="{70042F03-8EE0-144E-9D99-E3C048DED3A3}">
      <dgm:prSet phldrT="[Text]"/>
      <dgm:spPr/>
      <dgm:t>
        <a:bodyPr/>
        <a:lstStyle/>
        <a:p>
          <a:r>
            <a:rPr lang="en-US" dirty="0" smtClean="0"/>
            <a:t>American Identity</a:t>
          </a:r>
          <a:endParaRPr lang="en-US" dirty="0"/>
        </a:p>
      </dgm:t>
    </dgm:pt>
    <dgm:pt modelId="{FF78666E-042F-7F42-84B4-D09FC51C653E}" type="parTrans" cxnId="{4B769987-9BC6-7D4E-9E79-B0363A7FF930}">
      <dgm:prSet/>
      <dgm:spPr/>
      <dgm:t>
        <a:bodyPr/>
        <a:lstStyle/>
        <a:p>
          <a:endParaRPr lang="en-US"/>
        </a:p>
      </dgm:t>
    </dgm:pt>
    <dgm:pt modelId="{E5E33816-C623-7D45-944F-F10D00B65D31}" type="sibTrans" cxnId="{4B769987-9BC6-7D4E-9E79-B0363A7FF930}">
      <dgm:prSet/>
      <dgm:spPr/>
      <dgm:t>
        <a:bodyPr/>
        <a:lstStyle/>
        <a:p>
          <a:endParaRPr lang="en-US"/>
        </a:p>
      </dgm:t>
    </dgm:pt>
    <dgm:pt modelId="{3496B401-3C69-8647-8F21-1BA26E4242D0}">
      <dgm:prSet phldrT="[Text]"/>
      <dgm:spPr/>
      <dgm:t>
        <a:bodyPr/>
        <a:lstStyle/>
        <a:p>
          <a:endParaRPr lang="en-US" dirty="0"/>
        </a:p>
      </dgm:t>
    </dgm:pt>
    <dgm:pt modelId="{A18BF746-99ED-7F4B-BE96-E0C1B7128B84}" type="parTrans" cxnId="{02F402A5-8EF1-1543-AB90-E9673DD758CB}">
      <dgm:prSet/>
      <dgm:spPr/>
      <dgm:t>
        <a:bodyPr/>
        <a:lstStyle/>
        <a:p>
          <a:endParaRPr lang="en-US"/>
        </a:p>
      </dgm:t>
    </dgm:pt>
    <dgm:pt modelId="{F22EB80E-EA35-4F41-99FB-E3BB561783D1}" type="sibTrans" cxnId="{02F402A5-8EF1-1543-AB90-E9673DD758CB}">
      <dgm:prSet/>
      <dgm:spPr/>
      <dgm:t>
        <a:bodyPr/>
        <a:lstStyle/>
        <a:p>
          <a:endParaRPr lang="en-US"/>
        </a:p>
      </dgm:t>
    </dgm:pt>
    <dgm:pt modelId="{B1E654D1-FA97-BA4C-9E08-F53AABF1877A}">
      <dgm:prSet phldrT="[Text]"/>
      <dgm:spPr/>
      <dgm:t>
        <a:bodyPr/>
        <a:lstStyle/>
        <a:p>
          <a:r>
            <a:rPr lang="en-US" b="1" dirty="0" smtClean="0"/>
            <a:t>The Great Gatsby</a:t>
          </a:r>
          <a:endParaRPr lang="en-US" b="1" dirty="0"/>
        </a:p>
      </dgm:t>
    </dgm:pt>
    <dgm:pt modelId="{5E8A1AE8-DCFF-B94D-BEB2-BB1956FC7A0A}" type="parTrans" cxnId="{CA482C47-9533-EB42-9863-8463C032D612}">
      <dgm:prSet/>
      <dgm:spPr/>
    </dgm:pt>
    <dgm:pt modelId="{CDE5AF09-1144-B44A-A0FE-F3EF16819296}" type="sibTrans" cxnId="{CA482C47-9533-EB42-9863-8463C032D612}">
      <dgm:prSet/>
      <dgm:spPr/>
    </dgm:pt>
    <dgm:pt modelId="{FC68DEF6-9FC7-1745-AFE0-6D5AAA70EAA2}">
      <dgm:prSet phldrT="[Text]"/>
      <dgm:spPr/>
      <dgm:t>
        <a:bodyPr/>
        <a:lstStyle/>
        <a:p>
          <a:r>
            <a:rPr lang="en-US" dirty="0" smtClean="0"/>
            <a:t>Morals/ Morality</a:t>
          </a:r>
          <a:endParaRPr lang="en-US" dirty="0"/>
        </a:p>
      </dgm:t>
    </dgm:pt>
    <dgm:pt modelId="{87F33054-DD53-5F4C-A449-514608C9B753}" type="parTrans" cxnId="{B2964EF9-8295-5849-A9FC-AA60FD90F871}">
      <dgm:prSet/>
      <dgm:spPr/>
    </dgm:pt>
    <dgm:pt modelId="{867C9E10-5F19-E643-A365-E599739861DD}" type="sibTrans" cxnId="{B2964EF9-8295-5849-A9FC-AA60FD90F871}">
      <dgm:prSet/>
      <dgm:spPr/>
    </dgm:pt>
    <dgm:pt modelId="{02D09995-878E-2C48-A1A1-CBB7960B4146}">
      <dgm:prSet phldrT="[Text]"/>
      <dgm:spPr/>
      <dgm:t>
        <a:bodyPr/>
        <a:lstStyle/>
        <a:p>
          <a:r>
            <a:rPr lang="en-US" dirty="0" smtClean="0"/>
            <a:t>Protagonist</a:t>
          </a:r>
          <a:endParaRPr lang="en-US" dirty="0"/>
        </a:p>
      </dgm:t>
    </dgm:pt>
    <dgm:pt modelId="{51CC5636-D542-1A46-8203-DB14C9D996D8}" type="parTrans" cxnId="{9F0602FD-A134-044D-AD1D-EEF2FBE4E0A0}">
      <dgm:prSet/>
      <dgm:spPr/>
    </dgm:pt>
    <dgm:pt modelId="{E8998941-010B-4044-A83D-97FEB05EA8CF}" type="sibTrans" cxnId="{9F0602FD-A134-044D-AD1D-EEF2FBE4E0A0}">
      <dgm:prSet/>
      <dgm:spPr/>
    </dgm:pt>
    <dgm:pt modelId="{59A7F913-85B1-FA46-9021-E026E4B6D9F5}">
      <dgm:prSet phldrT="[Text]"/>
      <dgm:spPr/>
      <dgm:t>
        <a:bodyPr/>
        <a:lstStyle/>
        <a:p>
          <a:r>
            <a:rPr lang="en-US" dirty="0" smtClean="0"/>
            <a:t>Subordinate characters</a:t>
          </a:r>
          <a:endParaRPr lang="en-US" dirty="0"/>
        </a:p>
      </dgm:t>
    </dgm:pt>
    <dgm:pt modelId="{E3E99DD5-4E27-7C4E-8C2E-0CD160BFCCE3}" type="parTrans" cxnId="{B351DD94-6A21-5C46-9D85-203F9BF30FB1}">
      <dgm:prSet/>
      <dgm:spPr/>
    </dgm:pt>
    <dgm:pt modelId="{D1F382B2-8577-794A-BBFE-D9899037261B}" type="sibTrans" cxnId="{B351DD94-6A21-5C46-9D85-203F9BF30FB1}">
      <dgm:prSet/>
      <dgm:spPr/>
    </dgm:pt>
    <dgm:pt modelId="{AB0E4255-2809-B140-9EFB-9562B00CF3D2}">
      <dgm:prSet phldrT="[Text]"/>
      <dgm:spPr/>
      <dgm:t>
        <a:bodyPr/>
        <a:lstStyle/>
        <a:p>
          <a:r>
            <a:rPr lang="en-US" dirty="0" smtClean="0"/>
            <a:t>Plot</a:t>
          </a:r>
          <a:endParaRPr lang="en-US" dirty="0"/>
        </a:p>
      </dgm:t>
    </dgm:pt>
    <dgm:pt modelId="{557FD1B9-F2C3-5343-812B-5678167BE073}" type="parTrans" cxnId="{334B2925-571D-4A40-BE5A-DABF352371D3}">
      <dgm:prSet/>
      <dgm:spPr/>
    </dgm:pt>
    <dgm:pt modelId="{50D2807C-5B44-9D4A-B64C-E82B835F24E7}" type="sibTrans" cxnId="{334B2925-571D-4A40-BE5A-DABF352371D3}">
      <dgm:prSet/>
      <dgm:spPr/>
    </dgm:pt>
    <dgm:pt modelId="{2D8C35B9-94DF-204A-89CA-F290D27D0EE4}">
      <dgm:prSet phldrT="[Text]"/>
      <dgm:spPr/>
      <dgm:t>
        <a:bodyPr/>
        <a:lstStyle/>
        <a:p>
          <a:r>
            <a:rPr lang="en-US" dirty="0" smtClean="0"/>
            <a:t>Symbolism</a:t>
          </a:r>
          <a:r>
            <a:rPr lang="en-US" dirty="0" smtClean="0"/>
            <a:t>/Symbols</a:t>
          </a:r>
          <a:endParaRPr lang="en-US" dirty="0"/>
        </a:p>
      </dgm:t>
    </dgm:pt>
    <dgm:pt modelId="{BCC20DD1-011D-0B4F-8104-2C3BD28CE9EE}" type="parTrans" cxnId="{AD6A6C5E-5FC8-BA46-A91E-1B9E33F37132}">
      <dgm:prSet/>
      <dgm:spPr/>
    </dgm:pt>
    <dgm:pt modelId="{80FBD7A8-3D08-D94C-9F82-F248B71CA67C}" type="sibTrans" cxnId="{AD6A6C5E-5FC8-BA46-A91E-1B9E33F37132}">
      <dgm:prSet/>
      <dgm:spPr/>
    </dgm:pt>
    <dgm:pt modelId="{6214EDFD-F2B6-FD4C-B28B-6823F6BCE725}">
      <dgm:prSet phldrT="[Text]"/>
      <dgm:spPr/>
      <dgm:t>
        <a:bodyPr/>
        <a:lstStyle/>
        <a:p>
          <a:r>
            <a:rPr lang="en-US" dirty="0" smtClean="0"/>
            <a:t>Tone</a:t>
          </a:r>
          <a:endParaRPr lang="en-US" dirty="0"/>
        </a:p>
      </dgm:t>
    </dgm:pt>
    <dgm:pt modelId="{8A9C6BA2-9D96-464D-B43E-BF53DAF9725F}" type="parTrans" cxnId="{390224EC-C022-424B-85BE-31ABEDA121ED}">
      <dgm:prSet/>
      <dgm:spPr/>
    </dgm:pt>
    <dgm:pt modelId="{2C8A757C-45AB-A844-9CFD-C00485CAD772}" type="sibTrans" cxnId="{390224EC-C022-424B-85BE-31ABEDA121ED}">
      <dgm:prSet/>
      <dgm:spPr/>
    </dgm:pt>
    <dgm:pt modelId="{6B20989B-FD75-9A4C-B95C-0485F7905FFF}">
      <dgm:prSet phldrT="[Text]"/>
      <dgm:spPr/>
      <dgm:t>
        <a:bodyPr/>
        <a:lstStyle/>
        <a:p>
          <a:r>
            <a:rPr lang="en-US" dirty="0" smtClean="0"/>
            <a:t>Mood</a:t>
          </a:r>
          <a:endParaRPr lang="en-US" dirty="0"/>
        </a:p>
      </dgm:t>
    </dgm:pt>
    <dgm:pt modelId="{BF0A89CE-1D39-144A-AAB8-4B8407088168}" type="parTrans" cxnId="{EF173E84-AE38-994F-B540-3C9FEE81B363}">
      <dgm:prSet/>
      <dgm:spPr/>
    </dgm:pt>
    <dgm:pt modelId="{5CB7D27A-C769-1E49-8463-A11ADB392A6E}" type="sibTrans" cxnId="{EF173E84-AE38-994F-B540-3C9FEE81B363}">
      <dgm:prSet/>
      <dgm:spPr/>
    </dgm:pt>
    <dgm:pt modelId="{EA3F3A39-B580-5D4D-AB5B-76CF627CC4D3}">
      <dgm:prSet phldrT="[Text]"/>
      <dgm:spPr/>
      <dgm:t>
        <a:bodyPr/>
        <a:lstStyle/>
        <a:p>
          <a:r>
            <a:rPr lang="en-US" dirty="0" smtClean="0"/>
            <a:t>American Dream</a:t>
          </a:r>
          <a:endParaRPr lang="en-US" dirty="0"/>
        </a:p>
      </dgm:t>
    </dgm:pt>
    <dgm:pt modelId="{F4F4748C-FDEC-E047-9766-191D020DA38A}" type="parTrans" cxnId="{B2C2F839-2EBB-F34A-8A4B-04246B566F46}">
      <dgm:prSet/>
      <dgm:spPr/>
    </dgm:pt>
    <dgm:pt modelId="{DB286324-6CD2-E241-89FE-21AAD85A4EE2}" type="sibTrans" cxnId="{B2C2F839-2EBB-F34A-8A4B-04246B566F46}">
      <dgm:prSet/>
      <dgm:spPr/>
    </dgm:pt>
    <dgm:pt modelId="{6EA6588D-D074-6243-AA0F-B90713FC8AA5}">
      <dgm:prSet phldrT="[Text]"/>
      <dgm:spPr/>
      <dgm:t>
        <a:bodyPr/>
        <a:lstStyle/>
        <a:p>
          <a:r>
            <a:rPr lang="en-US" dirty="0" smtClean="0"/>
            <a:t>Disillusion</a:t>
          </a:r>
          <a:endParaRPr lang="en-US" dirty="0"/>
        </a:p>
      </dgm:t>
    </dgm:pt>
    <dgm:pt modelId="{981FD85D-F5E1-5147-BC4F-F5A055F72CE3}" type="parTrans" cxnId="{07B8435F-6E2D-4146-B717-C22F2F2BA427}">
      <dgm:prSet/>
      <dgm:spPr/>
    </dgm:pt>
    <dgm:pt modelId="{DA6FFED6-6C9F-D84A-B5F8-FF59A47EDA80}" type="sibTrans" cxnId="{07B8435F-6E2D-4146-B717-C22F2F2BA427}">
      <dgm:prSet/>
      <dgm:spPr/>
    </dgm:pt>
    <dgm:pt modelId="{FE196D88-06C3-5041-81D1-D9CD88DD57B5}">
      <dgm:prSet phldrT="[Text]"/>
      <dgm:spPr/>
      <dgm:t>
        <a:bodyPr/>
        <a:lstStyle/>
        <a:p>
          <a:r>
            <a:rPr lang="en-US" dirty="0" smtClean="0"/>
            <a:t>Modernism</a:t>
          </a:r>
          <a:endParaRPr lang="en-US" dirty="0"/>
        </a:p>
      </dgm:t>
    </dgm:pt>
    <dgm:pt modelId="{FC54F6BD-361F-304E-9E0B-B133E6937F01}" type="parTrans" cxnId="{9E9F5851-1689-E145-9661-13DFB48D2D13}">
      <dgm:prSet/>
      <dgm:spPr/>
    </dgm:pt>
    <dgm:pt modelId="{C63042F4-721C-C94B-B842-D83D3E1CE809}" type="sibTrans" cxnId="{9E9F5851-1689-E145-9661-13DFB48D2D13}">
      <dgm:prSet/>
      <dgm:spPr/>
    </dgm:pt>
    <dgm:pt modelId="{2CE5828A-E4B8-4F4E-8BCD-32B580306593}">
      <dgm:prSet phldrT="[Text]"/>
      <dgm:spPr/>
      <dgm:t>
        <a:bodyPr/>
        <a:lstStyle/>
        <a:p>
          <a:r>
            <a:rPr lang="en-US" dirty="0" smtClean="0"/>
            <a:t>Subversion</a:t>
          </a:r>
          <a:endParaRPr lang="en-US" dirty="0"/>
        </a:p>
      </dgm:t>
    </dgm:pt>
    <dgm:pt modelId="{F8973842-1976-6A40-B3AC-DC908FBA40A4}" type="parTrans" cxnId="{7433795B-81A8-9143-AB81-1C8AB61B05A7}">
      <dgm:prSet/>
      <dgm:spPr/>
    </dgm:pt>
    <dgm:pt modelId="{ADCED536-3B49-004A-8999-204D675F0F13}" type="sibTrans" cxnId="{7433795B-81A8-9143-AB81-1C8AB61B05A7}">
      <dgm:prSet/>
      <dgm:spPr/>
    </dgm:pt>
    <dgm:pt modelId="{4B36A677-9776-7647-ABBF-20DBDB24FB5F}">
      <dgm:prSet phldrT="[Text]"/>
      <dgm:spPr/>
      <dgm:t>
        <a:bodyPr/>
        <a:lstStyle/>
        <a:p>
          <a:r>
            <a:rPr lang="en-US" dirty="0" smtClean="0"/>
            <a:t>Alienation</a:t>
          </a:r>
          <a:endParaRPr lang="en-US" dirty="0"/>
        </a:p>
      </dgm:t>
    </dgm:pt>
    <dgm:pt modelId="{E1B9158C-59D2-0040-B60E-6C15FF5BB221}" type="parTrans" cxnId="{6FFE2EAF-400C-C249-AD26-31D7CE48EB2E}">
      <dgm:prSet/>
      <dgm:spPr/>
    </dgm:pt>
    <dgm:pt modelId="{CA702226-634B-D943-BF0F-C9600D274B30}" type="sibTrans" cxnId="{6FFE2EAF-400C-C249-AD26-31D7CE48EB2E}">
      <dgm:prSet/>
      <dgm:spPr/>
    </dgm:pt>
    <dgm:pt modelId="{CDCF38C6-B50F-A846-9002-51CE438439B5}">
      <dgm:prSet phldrT="[Text]"/>
      <dgm:spPr/>
      <dgm:t>
        <a:bodyPr/>
        <a:lstStyle/>
        <a:p>
          <a:r>
            <a:rPr lang="en-US" dirty="0" smtClean="0"/>
            <a:t>Valorization of the Antihero</a:t>
          </a:r>
          <a:endParaRPr lang="en-US" dirty="0"/>
        </a:p>
      </dgm:t>
    </dgm:pt>
    <dgm:pt modelId="{3DD97BBA-E521-F042-A81B-26F19CB2D9BC}" type="parTrans" cxnId="{94B9A133-4478-7A47-8D4E-2FE172C91E2F}">
      <dgm:prSet/>
      <dgm:spPr/>
    </dgm:pt>
    <dgm:pt modelId="{4376C685-2706-194F-869A-1BC3BA35AE38}" type="sibTrans" cxnId="{94B9A133-4478-7A47-8D4E-2FE172C91E2F}">
      <dgm:prSet/>
      <dgm:spPr/>
    </dgm:pt>
    <dgm:pt modelId="{26DB147F-0058-7B4F-996C-F7037BBC8925}">
      <dgm:prSet phldrT="[Text]"/>
      <dgm:spPr/>
      <dgm:t>
        <a:bodyPr/>
        <a:lstStyle/>
        <a:p>
          <a:r>
            <a:rPr lang="en-US" dirty="0" smtClean="0"/>
            <a:t>Ambiguous/Ambiguity</a:t>
          </a:r>
          <a:endParaRPr lang="en-US" dirty="0"/>
        </a:p>
      </dgm:t>
    </dgm:pt>
    <dgm:pt modelId="{E711E6E9-5160-4545-8CC1-D111FAACD6BE}" type="parTrans" cxnId="{4A1A4185-5A0E-CB4B-B6D2-E9FB5F395A77}">
      <dgm:prSet/>
      <dgm:spPr/>
    </dgm:pt>
    <dgm:pt modelId="{BAFC6CC8-7F0E-1D44-BE59-305136CA2D90}" type="sibTrans" cxnId="{4A1A4185-5A0E-CB4B-B6D2-E9FB5F395A77}">
      <dgm:prSet/>
      <dgm:spPr/>
    </dgm:pt>
    <dgm:pt modelId="{623FFEED-FE65-4F47-B305-C16E7D74D93B}">
      <dgm:prSet phldrT="[Text]"/>
      <dgm:spPr/>
      <dgm:t>
        <a:bodyPr/>
        <a:lstStyle/>
        <a:p>
          <a:r>
            <a:rPr lang="en-US" b="1" dirty="0" smtClean="0"/>
            <a:t>F. Scott Fitzgerald</a:t>
          </a:r>
          <a:endParaRPr lang="en-US" b="1" dirty="0"/>
        </a:p>
      </dgm:t>
    </dgm:pt>
    <dgm:pt modelId="{ECC1C1D6-6DFF-CE4B-90B0-AB098773B181}" type="parTrans" cxnId="{474F2DBD-1E5F-844C-B28A-8A1E5480077A}">
      <dgm:prSet/>
      <dgm:spPr/>
    </dgm:pt>
    <dgm:pt modelId="{5770F826-DC86-B54F-973B-0CAD5454583A}" type="sibTrans" cxnId="{474F2DBD-1E5F-844C-B28A-8A1E5480077A}">
      <dgm:prSet/>
      <dgm:spPr/>
    </dgm:pt>
    <dgm:pt modelId="{998DD579-BF19-DC4A-A9E2-DD42B274F44A}">
      <dgm:prSet phldrT="[Text]"/>
      <dgm:spPr/>
      <dgm:t>
        <a:bodyPr/>
        <a:lstStyle/>
        <a:p>
          <a:r>
            <a:rPr lang="en-US" dirty="0" smtClean="0"/>
            <a:t>Emerson, Thoreau</a:t>
          </a:r>
          <a:endParaRPr lang="en-US" dirty="0"/>
        </a:p>
      </dgm:t>
    </dgm:pt>
    <dgm:pt modelId="{B948593F-A8BA-6840-BB87-7CD94F33BAC7}" type="parTrans" cxnId="{6FD93385-975F-074F-A366-3F492C439457}">
      <dgm:prSet/>
      <dgm:spPr/>
    </dgm:pt>
    <dgm:pt modelId="{19B79415-322C-9C4E-A1DD-E135488A4BDA}" type="sibTrans" cxnId="{6FD93385-975F-074F-A366-3F492C439457}">
      <dgm:prSet/>
      <dgm:spPr/>
    </dgm:pt>
    <dgm:pt modelId="{F98311A0-2142-2B48-BA56-1402AA9C9A7F}">
      <dgm:prSet phldrT="[Text]"/>
      <dgm:spPr/>
      <dgm:t>
        <a:bodyPr/>
        <a:lstStyle/>
        <a:p>
          <a:r>
            <a:rPr lang="en-US" dirty="0" smtClean="0"/>
            <a:t>Hobbes </a:t>
          </a:r>
          <a:endParaRPr lang="en-US" dirty="0"/>
        </a:p>
      </dgm:t>
    </dgm:pt>
    <dgm:pt modelId="{9C2084BA-B578-D249-993C-DEE5E70F379E}" type="parTrans" cxnId="{A8110778-5114-C342-97BC-DCF175A647C2}">
      <dgm:prSet/>
      <dgm:spPr/>
    </dgm:pt>
    <dgm:pt modelId="{3FF4E1F8-A3AE-D240-82D4-F24B320E77CE}" type="sibTrans" cxnId="{A8110778-5114-C342-97BC-DCF175A647C2}">
      <dgm:prSet/>
      <dgm:spPr/>
    </dgm:pt>
    <dgm:pt modelId="{E50E6646-E1DE-B942-8BB6-16B015B64031}">
      <dgm:prSet phldrT="[Text]"/>
      <dgm:spPr/>
      <dgm:t>
        <a:bodyPr/>
        <a:lstStyle/>
        <a:p>
          <a:r>
            <a:rPr lang="en-US" dirty="0" smtClean="0"/>
            <a:t>Rousseau</a:t>
          </a:r>
          <a:endParaRPr lang="en-US" dirty="0"/>
        </a:p>
      </dgm:t>
    </dgm:pt>
    <dgm:pt modelId="{1796DECB-EACD-B247-8A2D-EEBBEAE339CD}" type="parTrans" cxnId="{8AFB6E51-F066-B04A-8F37-29149994BD3C}">
      <dgm:prSet/>
      <dgm:spPr/>
    </dgm:pt>
    <dgm:pt modelId="{01C1958D-2455-E44F-B763-86C364750564}" type="sibTrans" cxnId="{8AFB6E51-F066-B04A-8F37-29149994BD3C}">
      <dgm:prSet/>
      <dgm:spPr/>
    </dgm:pt>
    <dgm:pt modelId="{1ABE1250-26D7-AF49-B6C7-075D3B51B1E0}">
      <dgm:prSet phldrT="[Text]"/>
      <dgm:spPr/>
      <dgm:t>
        <a:bodyPr/>
        <a:lstStyle/>
        <a:p>
          <a:r>
            <a:rPr lang="en-US" dirty="0" smtClean="0"/>
            <a:t>Twain</a:t>
          </a:r>
          <a:endParaRPr lang="en-US" dirty="0"/>
        </a:p>
      </dgm:t>
    </dgm:pt>
    <dgm:pt modelId="{7540E0E6-F6C1-3341-A814-4A99A0086ABD}" type="parTrans" cxnId="{E855DA35-F808-0444-8618-C9B9AF757B1E}">
      <dgm:prSet/>
      <dgm:spPr/>
    </dgm:pt>
    <dgm:pt modelId="{88DFBEDD-3112-FC44-BD1B-3464D58C4E29}" type="sibTrans" cxnId="{E855DA35-F808-0444-8618-C9B9AF757B1E}">
      <dgm:prSet/>
      <dgm:spPr/>
    </dgm:pt>
    <dgm:pt modelId="{9904A4BB-A0EC-3349-A93E-4E0294610EFA}">
      <dgm:prSet phldrT="[Text]"/>
      <dgm:spPr/>
      <dgm:t>
        <a:bodyPr/>
        <a:lstStyle/>
        <a:p>
          <a:r>
            <a:rPr lang="en-US" dirty="0" smtClean="0"/>
            <a:t>Poe</a:t>
          </a:r>
          <a:endParaRPr lang="en-US" dirty="0"/>
        </a:p>
      </dgm:t>
    </dgm:pt>
    <dgm:pt modelId="{9C57902D-27E5-C14C-94B3-5BD6876ADA89}" type="parTrans" cxnId="{D2EEB047-21D4-6043-8DE5-61AADD5A4617}">
      <dgm:prSet/>
      <dgm:spPr/>
    </dgm:pt>
    <dgm:pt modelId="{D519E940-FFEA-4441-BC62-1331406D4DDA}" type="sibTrans" cxnId="{D2EEB047-21D4-6043-8DE5-61AADD5A4617}">
      <dgm:prSet/>
      <dgm:spPr/>
    </dgm:pt>
    <dgm:pt modelId="{F510815D-5B14-714B-9A3D-0994CE2D1222}">
      <dgm:prSet phldrT="[Text]"/>
      <dgm:spPr/>
      <dgm:t>
        <a:bodyPr/>
        <a:lstStyle/>
        <a:p>
          <a:r>
            <a:rPr lang="en-US" b="1" dirty="0" smtClean="0"/>
            <a:t>Can you connect this text to others in the American canon?</a:t>
          </a:r>
          <a:endParaRPr lang="en-US" b="1" dirty="0"/>
        </a:p>
      </dgm:t>
    </dgm:pt>
    <dgm:pt modelId="{237B82E5-C993-D844-AC51-F3C171ED3A2D}" type="parTrans" cxnId="{1C693333-3D03-2B4B-82C3-4D789F2BE299}">
      <dgm:prSet/>
      <dgm:spPr/>
    </dgm:pt>
    <dgm:pt modelId="{EC8475C7-7E95-BA42-94CC-B357E11B7A94}" type="sibTrans" cxnId="{1C693333-3D03-2B4B-82C3-4D789F2BE299}">
      <dgm:prSet/>
      <dgm:spPr/>
    </dgm:pt>
    <dgm:pt modelId="{2B5E3797-0EE0-3744-8491-612078648738}">
      <dgm:prSet phldrT="[Text]"/>
      <dgm:spPr/>
      <dgm:t>
        <a:bodyPr/>
        <a:lstStyle/>
        <a:p>
          <a:r>
            <a:rPr lang="en-US" dirty="0" smtClean="0"/>
            <a:t>Antagonist</a:t>
          </a:r>
          <a:endParaRPr lang="en-US" dirty="0"/>
        </a:p>
      </dgm:t>
    </dgm:pt>
    <dgm:pt modelId="{418CF8F0-B437-C445-B019-C673A2146C2C}" type="parTrans" cxnId="{40C1C846-0573-4048-854E-6E9E97F28A75}">
      <dgm:prSet/>
      <dgm:spPr/>
    </dgm:pt>
    <dgm:pt modelId="{D415107B-A89D-EF46-8B23-77A154D13D23}" type="sibTrans" cxnId="{40C1C846-0573-4048-854E-6E9E97F28A75}">
      <dgm:prSet/>
      <dgm:spPr/>
    </dgm:pt>
    <dgm:pt modelId="{19ADF74D-F021-094A-8E84-3BF0E065F153}">
      <dgm:prSet phldrT="[Text]"/>
      <dgm:spPr/>
      <dgm:t>
        <a:bodyPr/>
        <a:lstStyle/>
        <a:p>
          <a:r>
            <a:rPr lang="en-US" dirty="0" smtClean="0"/>
            <a:t>Gender</a:t>
          </a:r>
          <a:endParaRPr lang="en-US" dirty="0"/>
        </a:p>
      </dgm:t>
    </dgm:pt>
    <dgm:pt modelId="{CE8F040C-C578-6046-8246-1E6F8F8A0828}" type="parTrans" cxnId="{B1CE763C-F796-CF41-9F0B-847F566B8629}">
      <dgm:prSet/>
      <dgm:spPr/>
    </dgm:pt>
    <dgm:pt modelId="{2B654DC1-D7A3-0449-8BFC-B5720E876C53}" type="sibTrans" cxnId="{B1CE763C-F796-CF41-9F0B-847F566B8629}">
      <dgm:prSet/>
      <dgm:spPr/>
    </dgm:pt>
    <dgm:pt modelId="{AB26A276-D5EC-A244-A4F5-C7E40F032A31}">
      <dgm:prSet phldrT="[Text]"/>
      <dgm:spPr/>
      <dgm:t>
        <a:bodyPr/>
        <a:lstStyle/>
        <a:p>
          <a:r>
            <a:rPr lang="en-US" dirty="0" smtClean="0"/>
            <a:t>Class</a:t>
          </a:r>
          <a:endParaRPr lang="en-US" dirty="0"/>
        </a:p>
      </dgm:t>
    </dgm:pt>
    <dgm:pt modelId="{7033F410-84D5-DE47-9FD5-F911E7760EA8}" type="parTrans" cxnId="{F51E64B0-FA44-6F4D-A274-2531802C4434}">
      <dgm:prSet/>
      <dgm:spPr/>
    </dgm:pt>
    <dgm:pt modelId="{E1C39381-8175-1643-96BF-887BF21F6549}" type="sibTrans" cxnId="{F51E64B0-FA44-6F4D-A274-2531802C4434}">
      <dgm:prSet/>
      <dgm:spPr/>
    </dgm:pt>
    <dgm:pt modelId="{CA1AA923-886E-5549-8B03-761E2B0DBB68}" type="pres">
      <dgm:prSet presAssocID="{9DCE8DC9-E044-0C4D-9C96-DE09B21B954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FAC0298-9340-D249-84E6-7130FFA7860B}" type="pres">
      <dgm:prSet presAssocID="{6F753A2D-CA38-E14D-9837-854238415D4D}" presName="composite" presStyleCnt="0"/>
      <dgm:spPr/>
    </dgm:pt>
    <dgm:pt modelId="{3B1261FF-96F8-EC48-9BEE-B018D584BDC5}" type="pres">
      <dgm:prSet presAssocID="{6F753A2D-CA38-E14D-9837-854238415D4D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147262-6985-1341-BC69-8CFC4167C4FA}" type="pres">
      <dgm:prSet presAssocID="{6F753A2D-CA38-E14D-9837-854238415D4D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7AFF66-8924-0C40-95B9-B3BDBB24E658}" type="pres">
      <dgm:prSet presAssocID="{57818EC3-18EB-324A-B847-5B7EF15ADCE3}" presName="space" presStyleCnt="0"/>
      <dgm:spPr/>
    </dgm:pt>
    <dgm:pt modelId="{CEB70AAA-CF23-EB4C-AE29-654E016FD147}" type="pres">
      <dgm:prSet presAssocID="{2C8AD376-1CEC-0442-BE4D-9DC2C70EAE73}" presName="composite" presStyleCnt="0"/>
      <dgm:spPr/>
    </dgm:pt>
    <dgm:pt modelId="{0142D377-4776-5B4B-8166-D872C4533C2F}" type="pres">
      <dgm:prSet presAssocID="{2C8AD376-1CEC-0442-BE4D-9DC2C70EAE73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7330E3-EA42-7241-B5CE-15D8DDB6838A}" type="pres">
      <dgm:prSet presAssocID="{2C8AD376-1CEC-0442-BE4D-9DC2C70EAE73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CF5CCB-45D9-4544-B016-1DE733251988}" type="pres">
      <dgm:prSet presAssocID="{477A7BE6-E70C-DE49-93AC-1E36DB4908E7}" presName="space" presStyleCnt="0"/>
      <dgm:spPr/>
    </dgm:pt>
    <dgm:pt modelId="{8706BBF7-0D09-1247-A284-444D4BF687BB}" type="pres">
      <dgm:prSet presAssocID="{614D5E56-CA36-5348-8A75-2B41E1ED2CBA}" presName="composite" presStyleCnt="0"/>
      <dgm:spPr/>
    </dgm:pt>
    <dgm:pt modelId="{F1B91C56-A621-BE46-AF1B-55B20669D3D3}" type="pres">
      <dgm:prSet presAssocID="{614D5E56-CA36-5348-8A75-2B41E1ED2CBA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95DFE5-E4BB-E341-8D9C-8886E7C29E83}" type="pres">
      <dgm:prSet presAssocID="{614D5E56-CA36-5348-8A75-2B41E1ED2CBA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F0602FD-A134-044D-AD1D-EEF2FBE4E0A0}" srcId="{6F753A2D-CA38-E14D-9837-854238415D4D}" destId="{02D09995-878E-2C48-A1A1-CBB7960B4146}" srcOrd="3" destOrd="0" parTransId="{51CC5636-D542-1A46-8203-DB14C9D996D8}" sibTransId="{E8998941-010B-4044-A83D-97FEB05EA8CF}"/>
    <dgm:cxn modelId="{CA482C47-9533-EB42-9863-8463C032D612}" srcId="{614D5E56-CA36-5348-8A75-2B41E1ED2CBA}" destId="{B1E654D1-FA97-BA4C-9E08-F53AABF1877A}" srcOrd="1" destOrd="0" parTransId="{5E8A1AE8-DCFF-B94D-BEB2-BB1956FC7A0A}" sibTransId="{CDE5AF09-1144-B44A-A0FE-F3EF16819296}"/>
    <dgm:cxn modelId="{E9D4C20E-7597-A14B-83D1-CCDB26C9F871}" type="presOf" srcId="{998DD579-BF19-DC4A-A9E2-DD42B274F44A}" destId="{0895DFE5-E4BB-E341-8D9C-8886E7C29E83}" srcOrd="0" destOrd="4" presId="urn:microsoft.com/office/officeart/2005/8/layout/hList1"/>
    <dgm:cxn modelId="{F51E64B0-FA44-6F4D-A274-2531802C4434}" srcId="{2C8AD376-1CEC-0442-BE4D-9DC2C70EAE73}" destId="{AB26A276-D5EC-A244-A4F5-C7E40F032A31}" srcOrd="14" destOrd="0" parTransId="{7033F410-84D5-DE47-9FD5-F911E7760EA8}" sibTransId="{E1C39381-8175-1643-96BF-887BF21F6549}"/>
    <dgm:cxn modelId="{6FBD4A68-8613-A74A-8A64-096D9BB953AA}" type="presOf" srcId="{6B20989B-FD75-9A4C-B95C-0485F7905FFF}" destId="{61147262-6985-1341-BC69-8CFC4167C4FA}" srcOrd="0" destOrd="9" presId="urn:microsoft.com/office/officeart/2005/8/layout/hList1"/>
    <dgm:cxn modelId="{3F5D8396-46B6-7743-B635-337828A343E8}" type="presOf" srcId="{EA3F3A39-B580-5D4D-AB5B-76CF627CC4D3}" destId="{4C7330E3-EA42-7241-B5CE-15D8DDB6838A}" srcOrd="0" destOrd="6" presId="urn:microsoft.com/office/officeart/2005/8/layout/hList1"/>
    <dgm:cxn modelId="{390224EC-C022-424B-85BE-31ABEDA121ED}" srcId="{6F753A2D-CA38-E14D-9837-854238415D4D}" destId="{6214EDFD-F2B6-FD4C-B28B-6823F6BCE725}" srcOrd="8" destOrd="0" parTransId="{8A9C6BA2-9D96-464D-B43E-BF53DAF9725F}" sibTransId="{2C8A757C-45AB-A844-9CFD-C00485CAD772}"/>
    <dgm:cxn modelId="{52BCA947-A85B-F244-8698-E5AA7BE8E311}" type="presOf" srcId="{6214EDFD-F2B6-FD4C-B28B-6823F6BCE725}" destId="{61147262-6985-1341-BC69-8CFC4167C4FA}" srcOrd="0" destOrd="8" presId="urn:microsoft.com/office/officeart/2005/8/layout/hList1"/>
    <dgm:cxn modelId="{7433795B-81A8-9143-AB81-1C8AB61B05A7}" srcId="{2C8AD376-1CEC-0442-BE4D-9DC2C70EAE73}" destId="{2CE5828A-E4B8-4F4E-8BCD-32B580306593}" srcOrd="9" destOrd="0" parTransId="{F8973842-1976-6A40-B3AC-DC908FBA40A4}" sibTransId="{ADCED536-3B49-004A-8999-204D675F0F13}"/>
    <dgm:cxn modelId="{CB9B8791-1086-4B46-A00F-289AD84839C6}" srcId="{2C8AD376-1CEC-0442-BE4D-9DC2C70EAE73}" destId="{61E5516A-1E18-E340-A508-C94369D239C1}" srcOrd="3" destOrd="0" parTransId="{1BF093E1-630F-AE45-ABCF-97DF0BD21E5F}" sibTransId="{D380B78C-8C07-6F41-995B-77FB8C714C60}"/>
    <dgm:cxn modelId="{E44EB792-B7F1-9B4E-8F0B-9AC0624D6CAA}" type="presOf" srcId="{61E5516A-1E18-E340-A508-C94369D239C1}" destId="{4C7330E3-EA42-7241-B5CE-15D8DDB6838A}" srcOrd="0" destOrd="3" presId="urn:microsoft.com/office/officeart/2005/8/layout/hList1"/>
    <dgm:cxn modelId="{F40A8D7C-5AD6-5441-BA09-4790D914AEE2}" type="presOf" srcId="{3496B401-3C69-8647-8F21-1BA26E4242D0}" destId="{0895DFE5-E4BB-E341-8D9C-8886E7C29E83}" srcOrd="0" destOrd="0" presId="urn:microsoft.com/office/officeart/2005/8/layout/hList1"/>
    <dgm:cxn modelId="{9314B0FF-C165-854B-B5C7-E9F1BCB1F59A}" type="presOf" srcId="{AB26A276-D5EC-A244-A4F5-C7E40F032A31}" destId="{4C7330E3-EA42-7241-B5CE-15D8DDB6838A}" srcOrd="0" destOrd="14" presId="urn:microsoft.com/office/officeart/2005/8/layout/hList1"/>
    <dgm:cxn modelId="{033708F5-1399-964B-8457-32FD44CB2E9D}" type="presOf" srcId="{62E85A18-1E52-C645-B3A0-D3F73EAF7813}" destId="{4C7330E3-EA42-7241-B5CE-15D8DDB6838A}" srcOrd="0" destOrd="2" presId="urn:microsoft.com/office/officeart/2005/8/layout/hList1"/>
    <dgm:cxn modelId="{32CF2BC7-51D6-534E-AC34-53DF2CA3059B}" type="presOf" srcId="{B1E654D1-FA97-BA4C-9E08-F53AABF1877A}" destId="{0895DFE5-E4BB-E341-8D9C-8886E7C29E83}" srcOrd="0" destOrd="1" presId="urn:microsoft.com/office/officeart/2005/8/layout/hList1"/>
    <dgm:cxn modelId="{334B2925-571D-4A40-BE5A-DABF352371D3}" srcId="{6F753A2D-CA38-E14D-9837-854238415D4D}" destId="{AB0E4255-2809-B140-9EFB-9562B00CF3D2}" srcOrd="6" destOrd="0" parTransId="{557FD1B9-F2C3-5343-812B-5678167BE073}" sibTransId="{50D2807C-5B44-9D4A-B64C-E82B835F24E7}"/>
    <dgm:cxn modelId="{CD63BA74-0F03-E24A-BFBF-6E8940C97727}" srcId="{9DCE8DC9-E044-0C4D-9C96-DE09B21B9542}" destId="{614D5E56-CA36-5348-8A75-2B41E1ED2CBA}" srcOrd="2" destOrd="0" parTransId="{586FD5EA-5FFC-124F-A6F7-26A8B7C6D153}" sibTransId="{8C0C291F-0ECE-7D47-8021-B20EAF0DBC0E}"/>
    <dgm:cxn modelId="{E063E8C2-E4D8-9C45-8953-9F23D2041ABB}" type="presOf" srcId="{E50E6646-E1DE-B942-8BB6-16B015B64031}" destId="{0895DFE5-E4BB-E341-8D9C-8886E7C29E83}" srcOrd="0" destOrd="8" presId="urn:microsoft.com/office/officeart/2005/8/layout/hList1"/>
    <dgm:cxn modelId="{94B9A133-4478-7A47-8D4E-2FE172C91E2F}" srcId="{2C8AD376-1CEC-0442-BE4D-9DC2C70EAE73}" destId="{CDCF38C6-B50F-A846-9002-51CE438439B5}" srcOrd="11" destOrd="0" parTransId="{3DD97BBA-E521-F042-A81B-26F19CB2D9BC}" sibTransId="{4376C685-2706-194F-869A-1BC3BA35AE38}"/>
    <dgm:cxn modelId="{3DD24D9D-94A1-D842-BBBC-427C821E45C9}" type="presOf" srcId="{9904A4BB-A0EC-3349-A93E-4E0294610EFA}" destId="{0895DFE5-E4BB-E341-8D9C-8886E7C29E83}" srcOrd="0" destOrd="6" presId="urn:microsoft.com/office/officeart/2005/8/layout/hList1"/>
    <dgm:cxn modelId="{40C1C846-0573-4048-854E-6E9E97F28A75}" srcId="{6F753A2D-CA38-E14D-9837-854238415D4D}" destId="{2B5E3797-0EE0-3744-8491-612078648738}" srcOrd="4" destOrd="0" parTransId="{418CF8F0-B437-C445-B019-C673A2146C2C}" sibTransId="{D415107B-A89D-EF46-8B23-77A154D13D23}"/>
    <dgm:cxn modelId="{B2C2F839-2EBB-F34A-8A4B-04246B566F46}" srcId="{2C8AD376-1CEC-0442-BE4D-9DC2C70EAE73}" destId="{EA3F3A39-B580-5D4D-AB5B-76CF627CC4D3}" srcOrd="6" destOrd="0" parTransId="{F4F4748C-FDEC-E047-9766-191D020DA38A}" sibTransId="{DB286324-6CD2-E241-89FE-21AAD85A4EE2}"/>
    <dgm:cxn modelId="{63E0DB8E-A494-8447-A0CB-921D99F717B3}" type="presOf" srcId="{70042F03-8EE0-144E-9D99-E3C048DED3A3}" destId="{4C7330E3-EA42-7241-B5CE-15D8DDB6838A}" srcOrd="0" destOrd="1" presId="urn:microsoft.com/office/officeart/2005/8/layout/hList1"/>
    <dgm:cxn modelId="{6FD93385-975F-074F-A366-3F492C439457}" srcId="{614D5E56-CA36-5348-8A75-2B41E1ED2CBA}" destId="{998DD579-BF19-DC4A-A9E2-DD42B274F44A}" srcOrd="4" destOrd="0" parTransId="{B948593F-A8BA-6840-BB87-7CD94F33BAC7}" sibTransId="{19B79415-322C-9C4E-A1DD-E135488A4BDA}"/>
    <dgm:cxn modelId="{BE92C10B-72BE-8A42-865A-770C9A2C0F05}" type="presOf" srcId="{CF5AC33E-E460-784C-833E-B7F9C614D8A9}" destId="{4C7330E3-EA42-7241-B5CE-15D8DDB6838A}" srcOrd="0" destOrd="0" presId="urn:microsoft.com/office/officeart/2005/8/layout/hList1"/>
    <dgm:cxn modelId="{76D67E8C-30E6-3E41-86A7-B826501BCD99}" type="presOf" srcId="{FC68DEF6-9FC7-1745-AFE0-6D5AAA70EAA2}" destId="{4C7330E3-EA42-7241-B5CE-15D8DDB6838A}" srcOrd="0" destOrd="5" presId="urn:microsoft.com/office/officeart/2005/8/layout/hList1"/>
    <dgm:cxn modelId="{2680D62D-3DCB-6945-9671-27F777DB5165}" srcId="{6F753A2D-CA38-E14D-9837-854238415D4D}" destId="{1A07E8B7-7268-FF4B-8E6F-AB94C6040360}" srcOrd="1" destOrd="0" parTransId="{6614614B-1671-1C45-8130-37D61B5036C3}" sibTransId="{D7097550-F022-D643-9069-B92F25F50193}"/>
    <dgm:cxn modelId="{E16A8BD5-45D4-254E-8DBB-932142A859E1}" type="presOf" srcId="{B8EBB5FA-DDEB-1847-8222-608645F3E0C3}" destId="{61147262-6985-1341-BC69-8CFC4167C4FA}" srcOrd="0" destOrd="10" presId="urn:microsoft.com/office/officeart/2005/8/layout/hList1"/>
    <dgm:cxn modelId="{02F402A5-8EF1-1543-AB90-E9673DD758CB}" srcId="{614D5E56-CA36-5348-8A75-2B41E1ED2CBA}" destId="{3496B401-3C69-8647-8F21-1BA26E4242D0}" srcOrd="0" destOrd="0" parTransId="{A18BF746-99ED-7F4B-BE96-E0C1B7128B84}" sibTransId="{F22EB80E-EA35-4F41-99FB-E3BB561783D1}"/>
    <dgm:cxn modelId="{07E07F8C-2364-C348-AFCA-C87E9E341FB3}" type="presOf" srcId="{623FFEED-FE65-4F47-B305-C16E7D74D93B}" destId="{0895DFE5-E4BB-E341-8D9C-8886E7C29E83}" srcOrd="0" destOrd="2" presId="urn:microsoft.com/office/officeart/2005/8/layout/hList1"/>
    <dgm:cxn modelId="{71F46841-B0A9-F348-9C1A-81494E341F80}" type="presOf" srcId="{CDCF38C6-B50F-A846-9002-51CE438439B5}" destId="{4C7330E3-EA42-7241-B5CE-15D8DDB6838A}" srcOrd="0" destOrd="11" presId="urn:microsoft.com/office/officeart/2005/8/layout/hList1"/>
    <dgm:cxn modelId="{9E9F5851-1689-E145-9661-13DFB48D2D13}" srcId="{2C8AD376-1CEC-0442-BE4D-9DC2C70EAE73}" destId="{FE196D88-06C3-5041-81D1-D9CD88DD57B5}" srcOrd="8" destOrd="0" parTransId="{FC54F6BD-361F-304E-9E0B-B133E6937F01}" sibTransId="{C63042F4-721C-C94B-B842-D83D3E1CE809}"/>
    <dgm:cxn modelId="{07B8435F-6E2D-4146-B717-C22F2F2BA427}" srcId="{2C8AD376-1CEC-0442-BE4D-9DC2C70EAE73}" destId="{6EA6588D-D074-6243-AA0F-B90713FC8AA5}" srcOrd="7" destOrd="0" parTransId="{981FD85D-F5E1-5147-BC4F-F5A055F72CE3}" sibTransId="{DA6FFED6-6C9F-D84A-B5F8-FF59A47EDA80}"/>
    <dgm:cxn modelId="{7603182B-354F-3A41-8BBB-F4F9E3CBF35E}" type="presOf" srcId="{6EA6588D-D074-6243-AA0F-B90713FC8AA5}" destId="{4C7330E3-EA42-7241-B5CE-15D8DDB6838A}" srcOrd="0" destOrd="7" presId="urn:microsoft.com/office/officeart/2005/8/layout/hList1"/>
    <dgm:cxn modelId="{90C86A8B-2B70-2940-A0EC-EDD190CBABEF}" type="presOf" srcId="{F510815D-5B14-714B-9A3D-0994CE2D1222}" destId="{0895DFE5-E4BB-E341-8D9C-8886E7C29E83}" srcOrd="0" destOrd="3" presId="urn:microsoft.com/office/officeart/2005/8/layout/hList1"/>
    <dgm:cxn modelId="{ACEB4DDB-B753-3D47-B27E-D6066A6C7302}" srcId="{2C8AD376-1CEC-0442-BE4D-9DC2C70EAE73}" destId="{E839CCB6-0E3E-EC4A-81E0-D7A7380EA7F5}" srcOrd="4" destOrd="0" parTransId="{ECBEBBB9-D26C-2F4B-B84B-1429ADC47960}" sibTransId="{5B649145-0AED-0D4D-BFAC-E912BD6891C8}"/>
    <dgm:cxn modelId="{6B81A623-5F9D-DB4D-90E6-D10BA174E283}" type="presOf" srcId="{FE196D88-06C3-5041-81D1-D9CD88DD57B5}" destId="{4C7330E3-EA42-7241-B5CE-15D8DDB6838A}" srcOrd="0" destOrd="8" presId="urn:microsoft.com/office/officeart/2005/8/layout/hList1"/>
    <dgm:cxn modelId="{4A1A4185-5A0E-CB4B-B6D2-E9FB5F395A77}" srcId="{2C8AD376-1CEC-0442-BE4D-9DC2C70EAE73}" destId="{26DB147F-0058-7B4F-996C-F7037BBC8925}" srcOrd="12" destOrd="0" parTransId="{E711E6E9-5160-4545-8CC1-D111FAACD6BE}" sibTransId="{BAFC6CC8-7F0E-1D44-BE59-305136CA2D90}"/>
    <dgm:cxn modelId="{6D215DEC-A850-8A40-974A-043E02167D3E}" type="presOf" srcId="{40DD3164-730A-EB43-B3C7-F0339F5D354C}" destId="{61147262-6985-1341-BC69-8CFC4167C4FA}" srcOrd="0" destOrd="2" presId="urn:microsoft.com/office/officeart/2005/8/layout/hList1"/>
    <dgm:cxn modelId="{D3E0C18F-3CCE-E647-922D-55B720CCCF9A}" type="presOf" srcId="{E839CCB6-0E3E-EC4A-81E0-D7A7380EA7F5}" destId="{4C7330E3-EA42-7241-B5CE-15D8DDB6838A}" srcOrd="0" destOrd="4" presId="urn:microsoft.com/office/officeart/2005/8/layout/hList1"/>
    <dgm:cxn modelId="{D7202C93-D60E-1B40-BDFC-4739B1A1BB94}" type="presOf" srcId="{1A07E8B7-7268-FF4B-8E6F-AB94C6040360}" destId="{61147262-6985-1341-BC69-8CFC4167C4FA}" srcOrd="0" destOrd="1" presId="urn:microsoft.com/office/officeart/2005/8/layout/hList1"/>
    <dgm:cxn modelId="{D30D79D7-E4C3-B641-B022-ABE723F4188F}" type="presOf" srcId="{4B36A677-9776-7647-ABBF-20DBDB24FB5F}" destId="{4C7330E3-EA42-7241-B5CE-15D8DDB6838A}" srcOrd="0" destOrd="10" presId="urn:microsoft.com/office/officeart/2005/8/layout/hList1"/>
    <dgm:cxn modelId="{8AFB6E51-F066-B04A-8F37-29149994BD3C}" srcId="{614D5E56-CA36-5348-8A75-2B41E1ED2CBA}" destId="{E50E6646-E1DE-B942-8BB6-16B015B64031}" srcOrd="8" destOrd="0" parTransId="{1796DECB-EACD-B247-8A2D-EEBBEAE339CD}" sibTransId="{01C1958D-2455-E44F-B763-86C364750564}"/>
    <dgm:cxn modelId="{ADEB0D7C-15E4-8E48-8694-8CAB8C14DE9E}" srcId="{6F753A2D-CA38-E14D-9837-854238415D4D}" destId="{B8EBB5FA-DDEB-1847-8222-608645F3E0C3}" srcOrd="10" destOrd="0" parTransId="{851B6E78-FA71-3B43-99E6-B11C7CEE98DD}" sibTransId="{31855C1B-C299-DF4A-B3CA-3FB18CDD50FA}"/>
    <dgm:cxn modelId="{8C7A050E-1B3B-1042-BEC7-8C56277BE5ED}" type="presOf" srcId="{1ABE1250-26D7-AF49-B6C7-075D3B51B1E0}" destId="{0895DFE5-E4BB-E341-8D9C-8886E7C29E83}" srcOrd="0" destOrd="5" presId="urn:microsoft.com/office/officeart/2005/8/layout/hList1"/>
    <dgm:cxn modelId="{3AE63B54-4BA2-D142-95E0-20EFED286E0F}" type="presOf" srcId="{9DCE8DC9-E044-0C4D-9C96-DE09B21B9542}" destId="{CA1AA923-886E-5549-8B03-761E2B0DBB68}" srcOrd="0" destOrd="0" presId="urn:microsoft.com/office/officeart/2005/8/layout/hList1"/>
    <dgm:cxn modelId="{4B769987-9BC6-7D4E-9E79-B0363A7FF930}" srcId="{2C8AD376-1CEC-0442-BE4D-9DC2C70EAE73}" destId="{70042F03-8EE0-144E-9D99-E3C048DED3A3}" srcOrd="1" destOrd="0" parTransId="{FF78666E-042F-7F42-84B4-D09FC51C653E}" sibTransId="{E5E33816-C623-7D45-944F-F10D00B65D31}"/>
    <dgm:cxn modelId="{657600EF-2A23-854C-B70E-C6187BDA1A9B}" type="presOf" srcId="{2B5E3797-0EE0-3744-8491-612078648738}" destId="{61147262-6985-1341-BC69-8CFC4167C4FA}" srcOrd="0" destOrd="4" presId="urn:microsoft.com/office/officeart/2005/8/layout/hList1"/>
    <dgm:cxn modelId="{BD2D1189-42FA-B94A-9E0F-BA9AD58D1AA2}" type="presOf" srcId="{2D8C35B9-94DF-204A-89CA-F290D27D0EE4}" destId="{61147262-6985-1341-BC69-8CFC4167C4FA}" srcOrd="0" destOrd="7" presId="urn:microsoft.com/office/officeart/2005/8/layout/hList1"/>
    <dgm:cxn modelId="{474F2DBD-1E5F-844C-B28A-8A1E5480077A}" srcId="{614D5E56-CA36-5348-8A75-2B41E1ED2CBA}" destId="{623FFEED-FE65-4F47-B305-C16E7D74D93B}" srcOrd="2" destOrd="0" parTransId="{ECC1C1D6-6DFF-CE4B-90B0-AB098773B181}" sibTransId="{5770F826-DC86-B54F-973B-0CAD5454583A}"/>
    <dgm:cxn modelId="{A8110778-5114-C342-97BC-DCF175A647C2}" srcId="{614D5E56-CA36-5348-8A75-2B41E1ED2CBA}" destId="{F98311A0-2142-2B48-BA56-1402AA9C9A7F}" srcOrd="7" destOrd="0" parTransId="{9C2084BA-B578-D249-993C-DEE5E70F379E}" sibTransId="{3FF4E1F8-A3AE-D240-82D4-F24B320E77CE}"/>
    <dgm:cxn modelId="{3CB6F08C-3723-854E-B2C3-8B4A01208805}" type="presOf" srcId="{59A7F913-85B1-FA46-9021-E026E4B6D9F5}" destId="{61147262-6985-1341-BC69-8CFC4167C4FA}" srcOrd="0" destOrd="5" presId="urn:microsoft.com/office/officeart/2005/8/layout/hList1"/>
    <dgm:cxn modelId="{12E27B6E-EC74-1A4A-905F-67A08DB5857A}" type="presOf" srcId="{02D09995-878E-2C48-A1A1-CBB7960B4146}" destId="{61147262-6985-1341-BC69-8CFC4167C4FA}" srcOrd="0" destOrd="3" presId="urn:microsoft.com/office/officeart/2005/8/layout/hList1"/>
    <dgm:cxn modelId="{328D8657-094D-054B-8A05-34253E791370}" type="presOf" srcId="{614D5E56-CA36-5348-8A75-2B41E1ED2CBA}" destId="{F1B91C56-A621-BE46-AF1B-55B20669D3D3}" srcOrd="0" destOrd="0" presId="urn:microsoft.com/office/officeart/2005/8/layout/hList1"/>
    <dgm:cxn modelId="{A2A673F1-3C7F-FA4F-AFD9-F35869E598A9}" srcId="{6F753A2D-CA38-E14D-9837-854238415D4D}" destId="{40DD3164-730A-EB43-B3C7-F0339F5D354C}" srcOrd="2" destOrd="0" parTransId="{3269E9E5-4BA5-4B40-84DA-8A6D58CE15FC}" sibTransId="{FE2E0BAC-E61A-7F4E-97E8-4559B3EEA352}"/>
    <dgm:cxn modelId="{D2EEB047-21D4-6043-8DE5-61AADD5A4617}" srcId="{614D5E56-CA36-5348-8A75-2B41E1ED2CBA}" destId="{9904A4BB-A0EC-3349-A93E-4E0294610EFA}" srcOrd="6" destOrd="0" parTransId="{9C57902D-27E5-C14C-94B3-5BD6876ADA89}" sibTransId="{D519E940-FFEA-4441-BC62-1331406D4DDA}"/>
    <dgm:cxn modelId="{A3FD734F-FBD9-FA4D-AFD8-78295184228F}" type="presOf" srcId="{2C8AD376-1CEC-0442-BE4D-9DC2C70EAE73}" destId="{0142D377-4776-5B4B-8166-D872C4533C2F}" srcOrd="0" destOrd="0" presId="urn:microsoft.com/office/officeart/2005/8/layout/hList1"/>
    <dgm:cxn modelId="{B1CE763C-F796-CF41-9F0B-847F566B8629}" srcId="{2C8AD376-1CEC-0442-BE4D-9DC2C70EAE73}" destId="{19ADF74D-F021-094A-8E84-3BF0E065F153}" srcOrd="13" destOrd="0" parTransId="{CE8F040C-C578-6046-8246-1E6F8F8A0828}" sibTransId="{2B654DC1-D7A3-0449-8BFC-B5720E876C53}"/>
    <dgm:cxn modelId="{70E09186-7B6C-BE46-8F83-9423C320832D}" type="presOf" srcId="{6F753A2D-CA38-E14D-9837-854238415D4D}" destId="{3B1261FF-96F8-EC48-9BEE-B018D584BDC5}" srcOrd="0" destOrd="0" presId="urn:microsoft.com/office/officeart/2005/8/layout/hList1"/>
    <dgm:cxn modelId="{44204EF4-DD3F-B240-9D8D-E1B2BA1BB25A}" type="presOf" srcId="{2CE5828A-E4B8-4F4E-8BCD-32B580306593}" destId="{4C7330E3-EA42-7241-B5CE-15D8DDB6838A}" srcOrd="0" destOrd="9" presId="urn:microsoft.com/office/officeart/2005/8/layout/hList1"/>
    <dgm:cxn modelId="{6FFE2EAF-400C-C249-AD26-31D7CE48EB2E}" srcId="{2C8AD376-1CEC-0442-BE4D-9DC2C70EAE73}" destId="{4B36A677-9776-7647-ABBF-20DBDB24FB5F}" srcOrd="10" destOrd="0" parTransId="{E1B9158C-59D2-0040-B60E-6C15FF5BB221}" sibTransId="{CA702226-634B-D943-BF0F-C9600D274B30}"/>
    <dgm:cxn modelId="{D17F1F1B-CC76-F84E-ABBF-F71A4C65C982}" type="presOf" srcId="{AB0E4255-2809-B140-9EFB-9562B00CF3D2}" destId="{61147262-6985-1341-BC69-8CFC4167C4FA}" srcOrd="0" destOrd="6" presId="urn:microsoft.com/office/officeart/2005/8/layout/hList1"/>
    <dgm:cxn modelId="{A08EA1DB-E815-AC4F-A6C2-DA1FEE430FFB}" srcId="{9DCE8DC9-E044-0C4D-9C96-DE09B21B9542}" destId="{2C8AD376-1CEC-0442-BE4D-9DC2C70EAE73}" srcOrd="1" destOrd="0" parTransId="{F7484448-1BDC-C34A-B70D-D0521E1A0ED9}" sibTransId="{477A7BE6-E70C-DE49-93AC-1E36DB4908E7}"/>
    <dgm:cxn modelId="{7059A9C1-7152-D743-8E8D-327A4F3C85A6}" type="presOf" srcId="{F98311A0-2142-2B48-BA56-1402AA9C9A7F}" destId="{0895DFE5-E4BB-E341-8D9C-8886E7C29E83}" srcOrd="0" destOrd="7" presId="urn:microsoft.com/office/officeart/2005/8/layout/hList1"/>
    <dgm:cxn modelId="{54837BA6-B5C8-6F42-9D34-3E6E4E6A603E}" srcId="{2C8AD376-1CEC-0442-BE4D-9DC2C70EAE73}" destId="{62E85A18-1E52-C645-B3A0-D3F73EAF7813}" srcOrd="2" destOrd="0" parTransId="{CA6F8ABF-516D-0644-A819-097AE0392A87}" sibTransId="{CD713472-2682-4846-A543-5D416AE172C0}"/>
    <dgm:cxn modelId="{A1E349CC-E4D3-5B4E-A012-E765EEBDD96D}" srcId="{6F753A2D-CA38-E14D-9837-854238415D4D}" destId="{FD2206A9-3EFE-074C-9FAE-3B4A7CC56062}" srcOrd="0" destOrd="0" parTransId="{2BE0D5C7-1343-4948-9C5E-71F156E8B0F5}" sibTransId="{76A9678D-349D-8146-81DF-345025A44D79}"/>
    <dgm:cxn modelId="{1C693333-3D03-2B4B-82C3-4D789F2BE299}" srcId="{614D5E56-CA36-5348-8A75-2B41E1ED2CBA}" destId="{F510815D-5B14-714B-9A3D-0994CE2D1222}" srcOrd="3" destOrd="0" parTransId="{237B82E5-C993-D844-AC51-F3C171ED3A2D}" sibTransId="{EC8475C7-7E95-BA42-94CC-B357E11B7A94}"/>
    <dgm:cxn modelId="{B351DD94-6A21-5C46-9D85-203F9BF30FB1}" srcId="{6F753A2D-CA38-E14D-9837-854238415D4D}" destId="{59A7F913-85B1-FA46-9021-E026E4B6D9F5}" srcOrd="5" destOrd="0" parTransId="{E3E99DD5-4E27-7C4E-8C2E-0CD160BFCCE3}" sibTransId="{D1F382B2-8577-794A-BBFE-D9899037261B}"/>
    <dgm:cxn modelId="{F36DA9B0-D8B3-6740-B141-64F1D281F1D2}" srcId="{9DCE8DC9-E044-0C4D-9C96-DE09B21B9542}" destId="{6F753A2D-CA38-E14D-9837-854238415D4D}" srcOrd="0" destOrd="0" parTransId="{5CF6E146-298A-F74B-974D-6045509D3CE0}" sibTransId="{57818EC3-18EB-324A-B847-5B7EF15ADCE3}"/>
    <dgm:cxn modelId="{AD6A6C5E-5FC8-BA46-A91E-1B9E33F37132}" srcId="{6F753A2D-CA38-E14D-9837-854238415D4D}" destId="{2D8C35B9-94DF-204A-89CA-F290D27D0EE4}" srcOrd="7" destOrd="0" parTransId="{BCC20DD1-011D-0B4F-8104-2C3BD28CE9EE}" sibTransId="{80FBD7A8-3D08-D94C-9F82-F248B71CA67C}"/>
    <dgm:cxn modelId="{64A9D0A5-4D88-BB43-A3AE-A5DD99B06839}" type="presOf" srcId="{26DB147F-0058-7B4F-996C-F7037BBC8925}" destId="{4C7330E3-EA42-7241-B5CE-15D8DDB6838A}" srcOrd="0" destOrd="12" presId="urn:microsoft.com/office/officeart/2005/8/layout/hList1"/>
    <dgm:cxn modelId="{B6813854-3B36-1F49-BB0B-3BABAC312FF9}" type="presOf" srcId="{FD2206A9-3EFE-074C-9FAE-3B4A7CC56062}" destId="{61147262-6985-1341-BC69-8CFC4167C4FA}" srcOrd="0" destOrd="0" presId="urn:microsoft.com/office/officeart/2005/8/layout/hList1"/>
    <dgm:cxn modelId="{9F611020-7F53-564F-8B4C-5E6E328A307F}" type="presOf" srcId="{19ADF74D-F021-094A-8E84-3BF0E065F153}" destId="{4C7330E3-EA42-7241-B5CE-15D8DDB6838A}" srcOrd="0" destOrd="13" presId="urn:microsoft.com/office/officeart/2005/8/layout/hList1"/>
    <dgm:cxn modelId="{B2964EF9-8295-5849-A9FC-AA60FD90F871}" srcId="{2C8AD376-1CEC-0442-BE4D-9DC2C70EAE73}" destId="{FC68DEF6-9FC7-1745-AFE0-6D5AAA70EAA2}" srcOrd="5" destOrd="0" parTransId="{87F33054-DD53-5F4C-A449-514608C9B753}" sibTransId="{867C9E10-5F19-E643-A365-E599739861DD}"/>
    <dgm:cxn modelId="{E855DA35-F808-0444-8618-C9B9AF757B1E}" srcId="{614D5E56-CA36-5348-8A75-2B41E1ED2CBA}" destId="{1ABE1250-26D7-AF49-B6C7-075D3B51B1E0}" srcOrd="5" destOrd="0" parTransId="{7540E0E6-F6C1-3341-A814-4A99A0086ABD}" sibTransId="{88DFBEDD-3112-FC44-BD1B-3464D58C4E29}"/>
    <dgm:cxn modelId="{622B3689-556F-1B4A-995A-7CA81407B3ED}" srcId="{2C8AD376-1CEC-0442-BE4D-9DC2C70EAE73}" destId="{CF5AC33E-E460-784C-833E-B7F9C614D8A9}" srcOrd="0" destOrd="0" parTransId="{9ABBBD25-481B-FE43-8EA5-DC9298CC55E7}" sibTransId="{6E7F1F02-051D-F24F-A36D-13FE4D0E8D9C}"/>
    <dgm:cxn modelId="{EF173E84-AE38-994F-B540-3C9FEE81B363}" srcId="{6F753A2D-CA38-E14D-9837-854238415D4D}" destId="{6B20989B-FD75-9A4C-B95C-0485F7905FFF}" srcOrd="9" destOrd="0" parTransId="{BF0A89CE-1D39-144A-AAB8-4B8407088168}" sibTransId="{5CB7D27A-C769-1E49-8463-A11ADB392A6E}"/>
    <dgm:cxn modelId="{91B0901E-2935-8142-A078-D8C897976568}" type="presParOf" srcId="{CA1AA923-886E-5549-8B03-761E2B0DBB68}" destId="{7FAC0298-9340-D249-84E6-7130FFA7860B}" srcOrd="0" destOrd="0" presId="urn:microsoft.com/office/officeart/2005/8/layout/hList1"/>
    <dgm:cxn modelId="{0B102742-F3D2-C14F-9C3C-DAA6CA299E1B}" type="presParOf" srcId="{7FAC0298-9340-D249-84E6-7130FFA7860B}" destId="{3B1261FF-96F8-EC48-9BEE-B018D584BDC5}" srcOrd="0" destOrd="0" presId="urn:microsoft.com/office/officeart/2005/8/layout/hList1"/>
    <dgm:cxn modelId="{2980D5E9-64BD-2344-AD9C-9A3EF37A3BE5}" type="presParOf" srcId="{7FAC0298-9340-D249-84E6-7130FFA7860B}" destId="{61147262-6985-1341-BC69-8CFC4167C4FA}" srcOrd="1" destOrd="0" presId="urn:microsoft.com/office/officeart/2005/8/layout/hList1"/>
    <dgm:cxn modelId="{86342B71-F029-9A49-8ED6-4FA6F8EEB78D}" type="presParOf" srcId="{CA1AA923-886E-5549-8B03-761E2B0DBB68}" destId="{167AFF66-8924-0C40-95B9-B3BDBB24E658}" srcOrd="1" destOrd="0" presId="urn:microsoft.com/office/officeart/2005/8/layout/hList1"/>
    <dgm:cxn modelId="{8B349378-959E-2749-A3C2-7AC5329FE386}" type="presParOf" srcId="{CA1AA923-886E-5549-8B03-761E2B0DBB68}" destId="{CEB70AAA-CF23-EB4C-AE29-654E016FD147}" srcOrd="2" destOrd="0" presId="urn:microsoft.com/office/officeart/2005/8/layout/hList1"/>
    <dgm:cxn modelId="{4E4E01C8-8BAB-BF48-8ECE-58DB0716CC8B}" type="presParOf" srcId="{CEB70AAA-CF23-EB4C-AE29-654E016FD147}" destId="{0142D377-4776-5B4B-8166-D872C4533C2F}" srcOrd="0" destOrd="0" presId="urn:microsoft.com/office/officeart/2005/8/layout/hList1"/>
    <dgm:cxn modelId="{C867780E-EDF1-8B46-8316-834425DC01BF}" type="presParOf" srcId="{CEB70AAA-CF23-EB4C-AE29-654E016FD147}" destId="{4C7330E3-EA42-7241-B5CE-15D8DDB6838A}" srcOrd="1" destOrd="0" presId="urn:microsoft.com/office/officeart/2005/8/layout/hList1"/>
    <dgm:cxn modelId="{97322CEA-50EA-3F49-A443-FFD5D6CCF15D}" type="presParOf" srcId="{CA1AA923-886E-5549-8B03-761E2B0DBB68}" destId="{D3CF5CCB-45D9-4544-B016-1DE733251988}" srcOrd="3" destOrd="0" presId="urn:microsoft.com/office/officeart/2005/8/layout/hList1"/>
    <dgm:cxn modelId="{0F710E81-5A2B-964F-9EF3-B8D69AB55675}" type="presParOf" srcId="{CA1AA923-886E-5549-8B03-761E2B0DBB68}" destId="{8706BBF7-0D09-1247-A284-444D4BF687BB}" srcOrd="4" destOrd="0" presId="urn:microsoft.com/office/officeart/2005/8/layout/hList1"/>
    <dgm:cxn modelId="{27FAB9FB-A713-F446-8B1A-941E9A8D9FA9}" type="presParOf" srcId="{8706BBF7-0D09-1247-A284-444D4BF687BB}" destId="{F1B91C56-A621-BE46-AF1B-55B20669D3D3}" srcOrd="0" destOrd="0" presId="urn:microsoft.com/office/officeart/2005/8/layout/hList1"/>
    <dgm:cxn modelId="{CDF310AB-E7A5-E54D-8AA5-F0369B1F2503}" type="presParOf" srcId="{8706BBF7-0D09-1247-A284-444D4BF687BB}" destId="{0895DFE5-E4BB-E341-8D9C-8886E7C29E8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B1261FF-96F8-EC48-9BEE-B018D584BDC5}">
      <dsp:nvSpPr>
        <dsp:cNvPr id="0" name=""/>
        <dsp:cNvSpPr/>
      </dsp:nvSpPr>
      <dsp:spPr>
        <a:xfrm>
          <a:off x="2571" y="66088"/>
          <a:ext cx="2507456" cy="53905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solidFill>
                <a:srgbClr val="FF0000"/>
              </a:solidFill>
            </a:rPr>
            <a:t>TERMS TO USE</a:t>
          </a:r>
          <a:endParaRPr lang="en-US" sz="1500" kern="1200" dirty="0">
            <a:solidFill>
              <a:srgbClr val="FF0000"/>
            </a:solidFill>
          </a:endParaRPr>
        </a:p>
      </dsp:txBody>
      <dsp:txXfrm>
        <a:off x="2571" y="66088"/>
        <a:ext cx="2507456" cy="539059"/>
      </dsp:txXfrm>
    </dsp:sp>
    <dsp:sp modelId="{61147262-6985-1341-BC69-8CFC4167C4FA}">
      <dsp:nvSpPr>
        <dsp:cNvPr id="0" name=""/>
        <dsp:cNvSpPr/>
      </dsp:nvSpPr>
      <dsp:spPr>
        <a:xfrm>
          <a:off x="2571" y="605147"/>
          <a:ext cx="2507456" cy="405316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theme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Narrator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Point of View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Protagonist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Antagonist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Subordinate characters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Plot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Symbolism</a:t>
          </a:r>
          <a:r>
            <a:rPr lang="en-US" sz="1500" kern="1200" dirty="0" smtClean="0"/>
            <a:t>/Symbols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Tone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Mood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500" kern="1200" dirty="0"/>
        </a:p>
      </dsp:txBody>
      <dsp:txXfrm>
        <a:off x="2571" y="605147"/>
        <a:ext cx="2507456" cy="4053164"/>
      </dsp:txXfrm>
    </dsp:sp>
    <dsp:sp modelId="{0142D377-4776-5B4B-8166-D872C4533C2F}">
      <dsp:nvSpPr>
        <dsp:cNvPr id="0" name=""/>
        <dsp:cNvSpPr/>
      </dsp:nvSpPr>
      <dsp:spPr>
        <a:xfrm>
          <a:off x="2861071" y="66088"/>
          <a:ext cx="2507456" cy="53905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solidFill>
                <a:srgbClr val="FF0000"/>
              </a:solidFill>
            </a:rPr>
            <a:t>IDEAS to DISCUSS</a:t>
          </a:r>
          <a:endParaRPr lang="en-US" sz="1500" kern="1200" dirty="0">
            <a:solidFill>
              <a:srgbClr val="FF0000"/>
            </a:solidFill>
          </a:endParaRPr>
        </a:p>
      </dsp:txBody>
      <dsp:txXfrm>
        <a:off x="2861071" y="66088"/>
        <a:ext cx="2507456" cy="539059"/>
      </dsp:txXfrm>
    </dsp:sp>
    <dsp:sp modelId="{4C7330E3-EA42-7241-B5CE-15D8DDB6838A}">
      <dsp:nvSpPr>
        <dsp:cNvPr id="0" name=""/>
        <dsp:cNvSpPr/>
      </dsp:nvSpPr>
      <dsp:spPr>
        <a:xfrm>
          <a:off x="2861071" y="605147"/>
          <a:ext cx="2507456" cy="405316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Human Nature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American Identity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Equality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Freedom 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Individuality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Morals/ Morality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American Dream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Disillusion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Modernism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Subversion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Alienation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Valorization of the Antihero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Ambiguous/Ambiguity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Gender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Class</a:t>
          </a:r>
          <a:endParaRPr lang="en-US" sz="1500" kern="1200" dirty="0"/>
        </a:p>
      </dsp:txBody>
      <dsp:txXfrm>
        <a:off x="2861071" y="605147"/>
        <a:ext cx="2507456" cy="4053164"/>
      </dsp:txXfrm>
    </dsp:sp>
    <dsp:sp modelId="{F1B91C56-A621-BE46-AF1B-55B20669D3D3}">
      <dsp:nvSpPr>
        <dsp:cNvPr id="0" name=""/>
        <dsp:cNvSpPr/>
      </dsp:nvSpPr>
      <dsp:spPr>
        <a:xfrm>
          <a:off x="5719571" y="66088"/>
          <a:ext cx="2507456" cy="53905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solidFill>
                <a:srgbClr val="FF0000"/>
              </a:solidFill>
            </a:rPr>
            <a:t>THINKERS &amp; TEXTS  to REFER TO</a:t>
          </a:r>
          <a:endParaRPr lang="en-US" sz="1500" kern="1200" dirty="0">
            <a:solidFill>
              <a:srgbClr val="FF0000"/>
            </a:solidFill>
          </a:endParaRPr>
        </a:p>
      </dsp:txBody>
      <dsp:txXfrm>
        <a:off x="5719571" y="66088"/>
        <a:ext cx="2507456" cy="539059"/>
      </dsp:txXfrm>
    </dsp:sp>
    <dsp:sp modelId="{0895DFE5-E4BB-E341-8D9C-8886E7C29E83}">
      <dsp:nvSpPr>
        <dsp:cNvPr id="0" name=""/>
        <dsp:cNvSpPr/>
      </dsp:nvSpPr>
      <dsp:spPr>
        <a:xfrm>
          <a:off x="5719571" y="605147"/>
          <a:ext cx="2507456" cy="405316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b="1" kern="1200" dirty="0" smtClean="0"/>
            <a:t>The Great Gatsby</a:t>
          </a:r>
          <a:endParaRPr lang="en-US" sz="1500" b="1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b="1" kern="1200" dirty="0" smtClean="0"/>
            <a:t>F. Scott Fitzgerald</a:t>
          </a:r>
          <a:endParaRPr lang="en-US" sz="1500" b="1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b="1" kern="1200" dirty="0" smtClean="0"/>
            <a:t>Can you connect this text to others in the American canon?</a:t>
          </a:r>
          <a:endParaRPr lang="en-US" sz="1500" b="1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Emerson, Thoreau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Twain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Poe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Hobbes 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Rousseau</a:t>
          </a:r>
          <a:endParaRPr lang="en-US" sz="1500" kern="1200" dirty="0"/>
        </a:p>
      </dsp:txBody>
      <dsp:txXfrm>
        <a:off x="5719571" y="605147"/>
        <a:ext cx="2507456" cy="40531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fld id="{2BEF3F7E-3467-8D4F-A1A0-B9261D931A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2D3E16-F703-F347-9794-291F81901AC1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2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883E1B-5636-3C43-89D0-D595B4E21848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15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6150DB-80F6-7B4E-9AE3-CFB473FBFFD3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16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7A34F1-BCE0-654A-ADCA-BF496885D4AC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17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C0C4A6-FD80-484A-8AB7-F032A658DBDC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3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4B1EF1-B9CA-FC48-ADBF-5B37E947C426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4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692D62-FC5A-6F46-BB42-E11BA03CBC49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5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883E1B-5636-3C43-89D0-D595B4E21848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7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200A1C-1F2C-4E41-9254-2F2A8EFD3056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9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147665-C83C-684E-BD06-2C2F663F4DC0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11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A73E17-ABA6-E04A-A9DE-CF816F5AB91D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13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5017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9C57CE-873C-F745-AB4D-C199277607D7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14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894D39-2576-2545-8FB1-612CE29AC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7D4BD-717F-F94F-B3F6-3A10B1F9BC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D2D7EE-41F0-1041-A0EB-4AB39C1D94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AA5242-87B2-4D47-95B1-DEC3F38112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12F22-CC26-C74A-969F-55AECF3D43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0BE68E-D6BD-BD41-8CE2-41E83B3DE6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B13AB-6EEA-2249-BC4C-EB8935C43D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129F21-9FB8-7C4F-BD2B-BA9CEAAFAC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40923-82D6-B941-976F-D195984805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85517B-82DE-054D-895E-FDA8B1135F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DD4FA7-2786-1947-94C5-CBED9E39D2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fld id="{F6758E1C-F9E9-1D41-9C4C-E50D0DFC04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 t="4456" b="40541"/>
          <a:stretch>
            <a:fillRect/>
          </a:stretch>
        </p:blipFill>
        <p:spPr>
          <a:xfrm>
            <a:off x="0" y="-61527"/>
            <a:ext cx="9246502" cy="691952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4724400"/>
            <a:ext cx="7913261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0" dirty="0" smtClean="0">
                <a:effectLst>
                  <a:outerShdw blurRad="50800" dist="101600" dir="2700000">
                    <a:srgbClr val="000000">
                      <a:alpha val="43000"/>
                    </a:srgbClr>
                  </a:outerShdw>
                </a:effectLst>
                <a:latin typeface="Avenir Heavy"/>
                <a:cs typeface="Avenir Heavy"/>
              </a:rPr>
              <a:t>Socratic Seminar</a:t>
            </a:r>
            <a:endParaRPr lang="en-US" sz="7500" dirty="0">
              <a:effectLst>
                <a:outerShdw blurRad="50800" dist="101600" dir="2700000">
                  <a:srgbClr val="000000">
                    <a:alpha val="43000"/>
                  </a:srgbClr>
                </a:outerShdw>
              </a:effectLst>
              <a:latin typeface="Avenir Heavy"/>
              <a:cs typeface="Avenir Heavy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4648200"/>
            <a:ext cx="27148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Avenir Medium"/>
                <a:cs typeface="Avenir Medium"/>
              </a:rPr>
              <a:t>By participating in  </a:t>
            </a:r>
            <a:endParaRPr lang="en-US" b="1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Avenir Medium"/>
              <a:cs typeface="Avenir Medium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5867400"/>
            <a:ext cx="83673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Avenir Medium"/>
                <a:cs typeface="Avenir Medium"/>
              </a:rPr>
              <a:t>Scholars will practice academic behavior and language that </a:t>
            </a:r>
          </a:p>
          <a:p>
            <a:r>
              <a:rPr lang="en-US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Avenir Medium"/>
                <a:cs typeface="Avenir Medium"/>
              </a:rPr>
              <a:t>w</a:t>
            </a:r>
            <a:r>
              <a:rPr lang="en-US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Avenir Medium"/>
                <a:cs typeface="Avenir Medium"/>
              </a:rPr>
              <a:t>ill be expected in a 21</a:t>
            </a:r>
            <a:r>
              <a:rPr lang="en-US" baseline="300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Avenir Medium"/>
                <a:cs typeface="Avenir Medium"/>
              </a:rPr>
              <a:t>st</a:t>
            </a:r>
            <a:r>
              <a:rPr lang="en-US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Avenir Medium"/>
                <a:cs typeface="Avenir Medium"/>
              </a:rPr>
              <a:t> century classroom &amp; </a:t>
            </a:r>
            <a:r>
              <a:rPr lang="en-US" dirty="0" err="1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Avenir Medium"/>
                <a:cs typeface="Avenir Medium"/>
              </a:rPr>
              <a:t>worksplace</a:t>
            </a:r>
            <a:r>
              <a:rPr lang="en-US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Avenir Medium"/>
                <a:cs typeface="Avenir Medium"/>
              </a:rPr>
              <a:t>.</a:t>
            </a:r>
            <a:endParaRPr lang="en-US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Avenir Medium"/>
              <a:cs typeface="Avenir Medium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TEAM LEAD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r>
              <a:rPr lang="en-US" dirty="0" smtClean="0"/>
              <a:t>Make sure each team member has all questions answered and provides quotes or evidence from the text or from real life experiences.  </a:t>
            </a:r>
          </a:p>
          <a:p>
            <a:r>
              <a:rPr lang="en-US" dirty="0" smtClean="0"/>
              <a:t>Choose how you want the answers created: </a:t>
            </a:r>
          </a:p>
          <a:p>
            <a:pPr lvl="1"/>
            <a:r>
              <a:rPr lang="en-US" dirty="0" smtClean="0"/>
              <a:t>Everyone answers together?</a:t>
            </a:r>
          </a:p>
          <a:p>
            <a:pPr lvl="1"/>
            <a:r>
              <a:rPr lang="en-US" dirty="0" smtClean="0"/>
              <a:t>Each person answers one question and provides it for the rest of the group?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Part II:  </a:t>
            </a:r>
            <a:r>
              <a:rPr lang="en-US" dirty="0"/>
              <a:t>Directions for Socratic Seminar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152400" y="152400"/>
            <a:ext cx="8686800" cy="5943600"/>
          </a:xfrm>
        </p:spPr>
        <p:txBody>
          <a:bodyPr/>
          <a:lstStyle/>
          <a:p>
            <a:pPr marL="273050" indent="-273050" eaLnBrk="1" hangingPunct="1">
              <a:lnSpc>
                <a:spcPct val="90000"/>
              </a:lnSpc>
            </a:pPr>
            <a:r>
              <a:rPr lang="en-US" sz="2400" b="1" dirty="0" smtClean="0"/>
              <a:t>Students in the Inner-Circle</a:t>
            </a:r>
          </a:p>
          <a:p>
            <a:pPr marL="914400" lvl="2" indent="-182563" eaLnBrk="1" hangingPunct="1">
              <a:lnSpc>
                <a:spcPct val="90000"/>
              </a:lnSpc>
            </a:pPr>
            <a:r>
              <a:rPr lang="en-US" dirty="0" smtClean="0"/>
              <a:t>Keep the conversation going by </a:t>
            </a:r>
            <a:r>
              <a:rPr lang="en-US" i="1" dirty="0" smtClean="0">
                <a:solidFill>
                  <a:srgbClr val="FF0000"/>
                </a:solidFill>
              </a:rPr>
              <a:t>asking questions, stating opinions, bringing others in to the conversation, comment on colleague’s points.</a:t>
            </a:r>
          </a:p>
          <a:p>
            <a:pPr marL="914400" lvl="2" indent="-182563"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FF0000"/>
                </a:solidFill>
              </a:rPr>
              <a:t>Use notebooks as support.</a:t>
            </a:r>
          </a:p>
          <a:p>
            <a:pPr marL="914400" lvl="2" indent="-182563"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FF0000"/>
                </a:solidFill>
              </a:rPr>
              <a:t>Refer to the text as back up or evidence. </a:t>
            </a:r>
          </a:p>
          <a:p>
            <a:pPr marL="914400" lvl="2" indent="-182563" eaLnBrk="1" hangingPunct="1">
              <a:lnSpc>
                <a:spcPct val="90000"/>
              </a:lnSpc>
            </a:pPr>
            <a:endParaRPr lang="en-US" dirty="0" smtClean="0">
              <a:solidFill>
                <a:srgbClr val="FF0000"/>
              </a:solidFill>
            </a:endParaRPr>
          </a:p>
          <a:p>
            <a:pPr marL="273050" indent="-273050" eaLnBrk="1" hangingPunct="1">
              <a:lnSpc>
                <a:spcPct val="90000"/>
              </a:lnSpc>
            </a:pPr>
            <a:r>
              <a:rPr lang="en-US" sz="2400" b="1" dirty="0" smtClean="0"/>
              <a:t>Students in the Outer-Circle</a:t>
            </a:r>
          </a:p>
          <a:p>
            <a:pPr marL="639763" lvl="1" indent="-273050" eaLnBrk="1" hangingPunct="1">
              <a:lnSpc>
                <a:spcPct val="90000"/>
              </a:lnSpc>
            </a:pPr>
            <a:r>
              <a:rPr lang="en-US" sz="2400" dirty="0" smtClean="0"/>
              <a:t>Students will </a:t>
            </a:r>
            <a:r>
              <a:rPr lang="en-US" sz="2400" b="1" dirty="0" smtClean="0"/>
              <a:t>evaluate the participation of their A/B partner by completing Socratic Seminar form.</a:t>
            </a:r>
          </a:p>
          <a:p>
            <a:pPr marL="639763" lvl="1" indent="-273050" eaLnBrk="1" hangingPunct="1">
              <a:lnSpc>
                <a:spcPct val="90000"/>
              </a:lnSpc>
            </a:pPr>
            <a:r>
              <a:rPr lang="en-US" sz="2400" dirty="0" smtClean="0"/>
              <a:t>Document conversation by taking notes on questions asked.</a:t>
            </a:r>
          </a:p>
          <a:p>
            <a:pPr marL="639763" lvl="1" indent="-273050" eaLnBrk="1" hangingPunct="1">
              <a:lnSpc>
                <a:spcPct val="90000"/>
              </a:lnSpc>
            </a:pPr>
            <a:r>
              <a:rPr lang="en-US" sz="2400" dirty="0" smtClean="0"/>
              <a:t>Support Inner Circle member by providing them with post-it suggestions. </a:t>
            </a:r>
          </a:p>
          <a:p>
            <a:pPr marL="639763" lvl="1" indent="-273050" eaLnBrk="1" hangingPunct="1">
              <a:lnSpc>
                <a:spcPct val="90000"/>
              </a:lnSpc>
            </a:pPr>
            <a:r>
              <a:rPr lang="en-US" sz="2400" dirty="0" smtClean="0"/>
              <a:t>Students will meet and debrief with their A/B partner after the conclusion of the seminar.</a:t>
            </a: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295400"/>
          </a:xfrm>
        </p:spPr>
        <p:txBody>
          <a:bodyPr/>
          <a:lstStyle/>
          <a:p>
            <a:pPr eaLnBrk="1" hangingPunct="1"/>
            <a:r>
              <a:rPr lang="en-US"/>
              <a:t>INNER CIRCLE:</a:t>
            </a:r>
            <a:br>
              <a:rPr lang="en-US"/>
            </a:br>
            <a:r>
              <a:rPr lang="en-US"/>
              <a:t>YOU SHOW ACADEMIC BEHAVIOR by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4191000"/>
          </a:xfrm>
        </p:spPr>
        <p:txBody>
          <a:bodyPr/>
          <a:lstStyle/>
          <a:p>
            <a:pPr>
              <a:buFontTx/>
              <a:buAutoNum type="alphaLcPeriod"/>
            </a:pPr>
            <a:r>
              <a:rPr lang="en-US" sz="1600" smtClean="0"/>
              <a:t> </a:t>
            </a:r>
            <a:r>
              <a:rPr lang="en-US" sz="2000" smtClean="0"/>
              <a:t>Contributing to discussion at least three times with questions, comments, or opinions.   [   ]  YES</a:t>
            </a:r>
          </a:p>
          <a:p>
            <a:pPr>
              <a:buFontTx/>
              <a:buAutoNum type="alphaLcPeriod"/>
            </a:pPr>
            <a:r>
              <a:rPr lang="en-US" sz="2000" smtClean="0"/>
              <a:t>Expressing themselves clearly in sophisticated academic language.  [   ]  YES</a:t>
            </a:r>
          </a:p>
          <a:p>
            <a:pPr>
              <a:buFontTx/>
              <a:buAutoNum type="alphaLcPeriod"/>
            </a:pPr>
            <a:r>
              <a:rPr lang="en-US" sz="2000" smtClean="0"/>
              <a:t>Respecting others by avoiding side conversation and rude behaviors.   [   ]  YES</a:t>
            </a:r>
          </a:p>
          <a:p>
            <a:pPr>
              <a:buFontTx/>
              <a:buAutoNum type="alphaLcPeriod"/>
            </a:pPr>
            <a:r>
              <a:rPr lang="en-US" sz="2000" smtClean="0"/>
              <a:t>Speaking only when it is their turn and bringing others into the conversation without interrupting or cutting someone off.  	.   [   ]  YES</a:t>
            </a:r>
          </a:p>
          <a:p>
            <a:pPr>
              <a:buFontTx/>
              <a:buAutoNum type="alphaLcPeriod"/>
            </a:pPr>
            <a:r>
              <a:rPr lang="en-US" sz="2000" smtClean="0"/>
              <a:t>Making logical comments that are related to the topic and issue being discussed and are backed up though evidence from the text. .   [   ]  YES</a:t>
            </a:r>
          </a:p>
          <a:p>
            <a:pPr marL="1371600" lvl="2" indent="-457200" eaLnBrk="1" hangingPunct="1">
              <a:buFontTx/>
              <a:buNone/>
            </a:pPr>
            <a:r>
              <a:rPr lang="en-US" sz="2000" smtClean="0">
                <a:latin typeface="Arial Narrow" pitchFamily="-111" charset="0"/>
              </a:rPr>
              <a:t>	</a:t>
            </a:r>
            <a:r>
              <a:rPr lang="en-US" sz="2000">
                <a:latin typeface="Arial Narrow" pitchFamily="-111" charset="0"/>
              </a:rPr>
              <a:t>	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OUTER CIRCLE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pPr>
              <a:defRPr/>
            </a:pPr>
            <a:endParaRPr lang="en-US" sz="2400" dirty="0" smtClean="0"/>
          </a:p>
          <a:p>
            <a:pPr marL="457200" indent="-457200">
              <a:buFontTx/>
              <a:buAutoNum type="alphaLcPeriod"/>
              <a:defRPr/>
            </a:pPr>
            <a:r>
              <a:rPr lang="en-US" sz="2400" dirty="0" smtClean="0"/>
              <a:t>Respecting others by avoiding side conversation and rude behaviors.  [   ]  YES</a:t>
            </a:r>
          </a:p>
          <a:p>
            <a:pPr marL="457200" indent="-457200">
              <a:buFontTx/>
              <a:buAutoNum type="alphaLcPeriod"/>
              <a:defRPr/>
            </a:pPr>
            <a:r>
              <a:rPr lang="en-US" sz="2400" dirty="0" smtClean="0"/>
              <a:t>Turning in the </a:t>
            </a:r>
            <a:r>
              <a:rPr lang="en-US" sz="2400" b="1" dirty="0" smtClean="0"/>
              <a:t>Socratic Seminar Notes form</a:t>
            </a:r>
            <a:r>
              <a:rPr lang="en-US" sz="2400" dirty="0" smtClean="0"/>
              <a:t> COMPLETED with at least three questions, notes, and comments. [   ]  YES</a:t>
            </a:r>
          </a:p>
          <a:p>
            <a:pPr marL="457200" indent="-457200">
              <a:buFontTx/>
              <a:buAutoNum type="alphaLcPeriod"/>
              <a:defRPr/>
            </a:pPr>
            <a:r>
              <a:rPr lang="en-US" sz="2400" dirty="0" smtClean="0"/>
              <a:t>Evaluating your partner’s participation by completing </a:t>
            </a:r>
            <a:r>
              <a:rPr lang="en-US" sz="2400" b="1" dirty="0" smtClean="0"/>
              <a:t>Socratic Seminar Observation form</a:t>
            </a:r>
            <a:r>
              <a:rPr lang="en-US" sz="2400" dirty="0" smtClean="0"/>
              <a:t> . [   ]  YES</a:t>
            </a:r>
          </a:p>
          <a:p>
            <a:pPr marL="457200" indent="-457200">
              <a:buFontTx/>
              <a:buAutoNum type="alphaLcPeriod"/>
              <a:defRPr/>
            </a:pPr>
            <a:r>
              <a:rPr lang="en-US" sz="2400" dirty="0" smtClean="0"/>
              <a:t>Completing Seminar Evaluation </a:t>
            </a:r>
            <a:r>
              <a:rPr lang="en-US" sz="2400" b="1" dirty="0" smtClean="0"/>
              <a:t>FINAL THOUGHTS</a:t>
            </a:r>
            <a:r>
              <a:rPr lang="en-US" sz="2400" dirty="0" smtClean="0"/>
              <a:t>. [   ]  YES</a:t>
            </a:r>
          </a:p>
          <a:p>
            <a:pPr marL="457200" indent="-457200">
              <a:buFontTx/>
              <a:buAutoNum type="alphaLcPeriod"/>
              <a:defRPr/>
            </a:pPr>
            <a:r>
              <a:rPr lang="en-US" sz="2400" dirty="0" smtClean="0"/>
              <a:t>Participating in the conversation by taking the “Hot Seat.” [   ]  YES</a:t>
            </a:r>
          </a:p>
          <a:p>
            <a:pPr>
              <a:defRPr/>
            </a:pPr>
            <a:r>
              <a:rPr lang="en-US" sz="2400" dirty="0" smtClean="0"/>
              <a:t> </a:t>
            </a:r>
            <a:endParaRPr lang="en-US" sz="24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/>
              <a:t>PART </a:t>
            </a:r>
            <a:r>
              <a:rPr lang="en-US" b="1" dirty="0" smtClean="0"/>
              <a:t>THREE: Discuss</a:t>
            </a:r>
            <a:endParaRPr lang="en-US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762000"/>
            <a:ext cx="8534400" cy="5638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OBJECTIVES:</a:t>
            </a:r>
          </a:p>
          <a:p>
            <a:pPr marL="639763" lvl="1" indent="-273050" eaLnBrk="1" hangingPunct="1"/>
            <a:r>
              <a:rPr lang="en-US" dirty="0" smtClean="0">
                <a:solidFill>
                  <a:srgbClr val="FF0000"/>
                </a:solidFill>
              </a:rPr>
              <a:t>Discuss </a:t>
            </a:r>
            <a:r>
              <a:rPr lang="en-US" dirty="0" smtClean="0"/>
              <a:t>the</a:t>
            </a:r>
            <a:r>
              <a:rPr lang="en-US" dirty="0" smtClean="0"/>
              <a:t> symbolic value of Jay Gatsby as a Modernist archetype. </a:t>
            </a:r>
            <a:endParaRPr lang="en-US" i="1" dirty="0" smtClean="0"/>
          </a:p>
          <a:p>
            <a:pPr marL="639763" lvl="1" indent="-273050" eaLnBrk="1" hangingPunct="1"/>
            <a:r>
              <a:rPr lang="en-US" b="1" dirty="0" smtClean="0">
                <a:solidFill>
                  <a:srgbClr val="FF0000"/>
                </a:solidFill>
              </a:rPr>
              <a:t>Evaluate </a:t>
            </a:r>
            <a:r>
              <a:rPr lang="en-US" b="1" dirty="0" smtClean="0"/>
              <a:t>the influence of</a:t>
            </a:r>
            <a:r>
              <a:rPr lang="en-US" b="1" dirty="0" smtClean="0"/>
              <a:t> MODERNIST </a:t>
            </a:r>
            <a:r>
              <a:rPr lang="en-US" b="1" dirty="0" smtClean="0"/>
              <a:t>texts and ideas on American culture, society and </a:t>
            </a:r>
            <a:r>
              <a:rPr lang="en-US" sz="2000" b="1" dirty="0" smtClean="0"/>
              <a:t>literary themes</a:t>
            </a:r>
            <a:r>
              <a:rPr lang="en-US" sz="2000" b="1" i="1" dirty="0" smtClean="0"/>
              <a:t>.  </a:t>
            </a:r>
            <a:endParaRPr lang="en-US" sz="2000" dirty="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sz="2000" dirty="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sz="2000" dirty="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1.)</a:t>
            </a:r>
            <a:r>
              <a:rPr lang="en-US" sz="2000" dirty="0" smtClean="0"/>
              <a:t> Who is Jay Gatsby and is he really great? What qualities revealed through the first half of the book make him an archetypal antihero?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2.)</a:t>
            </a:r>
            <a:r>
              <a:rPr lang="en-US" sz="2000" dirty="0" smtClean="0"/>
              <a:t> What ideas about the American Dream are conveyed through his character?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3.) </a:t>
            </a:r>
            <a:r>
              <a:rPr lang="en-US" sz="2000" dirty="0" smtClean="0"/>
              <a:t> Compare Gatsby to Emerson’s Romantic Idealist.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sz="6600" dirty="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4000" dirty="0" smtClean="0"/>
              <a:t>  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sz="4400" dirty="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400" dirty="0"/>
              <a:t>  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10600" cy="1143000"/>
          </a:xfrm>
        </p:spPr>
        <p:txBody>
          <a:bodyPr/>
          <a:lstStyle/>
          <a:p>
            <a:pPr eaLnBrk="1" hangingPunct="1"/>
            <a:r>
              <a:rPr lang="en-US" sz="3600" b="1" u="sng"/>
              <a:t>Sentence Frames to use as needed</a:t>
            </a: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3276600" cy="5715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000" b="1" u="sng"/>
              <a:t>To state an opinion</a:t>
            </a:r>
            <a:endParaRPr lang="en-US" sz="2000" b="1"/>
          </a:p>
          <a:p>
            <a:pPr eaLnBrk="1" hangingPunct="1">
              <a:buFontTx/>
              <a:buNone/>
            </a:pPr>
            <a:r>
              <a:rPr lang="en-US" sz="2000"/>
              <a:t>I believe ____ because…</a:t>
            </a:r>
          </a:p>
          <a:p>
            <a:pPr eaLnBrk="1" hangingPunct="1">
              <a:buFontTx/>
              <a:buNone/>
            </a:pPr>
            <a:endParaRPr lang="en-US" sz="2000"/>
          </a:p>
          <a:p>
            <a:pPr eaLnBrk="1" hangingPunct="1">
              <a:buFontTx/>
              <a:buNone/>
            </a:pPr>
            <a:r>
              <a:rPr lang="en-US" sz="2000"/>
              <a:t>I agree/disagree because…</a:t>
            </a:r>
          </a:p>
          <a:p>
            <a:pPr eaLnBrk="1" hangingPunct="1">
              <a:buFontTx/>
              <a:buNone/>
            </a:pPr>
            <a:endParaRPr lang="en-US" sz="2000"/>
          </a:p>
          <a:p>
            <a:pPr eaLnBrk="1" hangingPunct="1">
              <a:buFontTx/>
              <a:buNone/>
            </a:pPr>
            <a:r>
              <a:rPr lang="en-US" sz="2000"/>
              <a:t>I understand your point that ____; however,_____.</a:t>
            </a:r>
          </a:p>
          <a:p>
            <a:pPr eaLnBrk="1" hangingPunct="1">
              <a:buFontTx/>
              <a:buNone/>
            </a:pPr>
            <a:endParaRPr lang="en-US" sz="2000"/>
          </a:p>
          <a:p>
            <a:pPr eaLnBrk="1" hangingPunct="1">
              <a:buFontTx/>
              <a:buNone/>
            </a:pPr>
            <a:endParaRPr lang="en-US" sz="2000"/>
          </a:p>
          <a:p>
            <a:pPr eaLnBrk="1" hangingPunct="1">
              <a:buFontTx/>
              <a:buNone/>
            </a:pPr>
            <a:r>
              <a:rPr lang="en-US" sz="2000"/>
              <a:t>Although I agree with ___, I also believe that …</a:t>
            </a: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3124200" y="1143000"/>
            <a:ext cx="31242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2000" b="1" u="sng"/>
              <a:t>To ask a question</a:t>
            </a:r>
            <a:endParaRPr lang="en-US" sz="2000" b="1"/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2000"/>
              <a:t>I am confused about …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endParaRPr lang="en-US" sz="2000"/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2000"/>
              <a:t>Can someone explain…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endParaRPr lang="en-US" sz="2000"/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2000"/>
              <a:t>I have questions about…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endParaRPr lang="en-US" sz="2000"/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2000"/>
              <a:t>What does it mean when __says…?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endParaRPr lang="en-US" sz="2000"/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2000"/>
              <a:t>When you__do you mean…?</a:t>
            </a:r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6172200" y="1219200"/>
            <a:ext cx="2971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2000" b="1" u="sng"/>
              <a:t>To explain/elaborate</a:t>
            </a:r>
            <a:endParaRPr lang="en-US" sz="2000" b="1"/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2000"/>
              <a:t>I’d also like to add that…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endParaRPr lang="en-US" sz="2000"/>
          </a:p>
          <a:p>
            <a:pPr marL="342900" indent="-342900" eaLnBrk="1" hangingPunct="1">
              <a:spcBef>
                <a:spcPct val="20000"/>
              </a:spcBef>
            </a:pPr>
            <a:r>
              <a:rPr lang="en-US" sz="2000"/>
              <a:t>Evidence such as ____ suggests…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endParaRPr lang="en-US" sz="2000"/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2000"/>
              <a:t>When ___, it is clear that…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endParaRPr lang="en-US" sz="2000"/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2000"/>
              <a:t>Perhaps ___ can be interpreted as …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endParaRPr lang="en-US" sz="2000"/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2000"/>
              <a:t>Another way to look at ____ is …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5344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FINAL THOUGHTS: Whip </a:t>
            </a:r>
            <a:r>
              <a:rPr lang="en-US" dirty="0"/>
              <a:t>around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8763000" cy="4876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300" dirty="0" smtClean="0">
                <a:solidFill>
                  <a:srgbClr val="FF0000"/>
                </a:solidFill>
              </a:rPr>
              <a:t>Possible SCORES: </a:t>
            </a:r>
          </a:p>
          <a:p>
            <a:pPr eaLnBrk="1" hangingPunct="1">
              <a:buFontTx/>
              <a:buNone/>
            </a:pPr>
            <a:r>
              <a:rPr lang="en-US" sz="2300" dirty="0" smtClean="0">
                <a:solidFill>
                  <a:srgbClr val="FF0000"/>
                </a:solidFill>
              </a:rPr>
              <a:t>5 Superstar Scholars 	</a:t>
            </a:r>
          </a:p>
          <a:p>
            <a:pPr eaLnBrk="1" hangingPunct="1">
              <a:buFontTx/>
              <a:buNone/>
            </a:pPr>
            <a:r>
              <a:rPr lang="en-US" sz="2300" dirty="0" smtClean="0">
                <a:solidFill>
                  <a:srgbClr val="FF0000"/>
                </a:solidFill>
              </a:rPr>
              <a:t>4 Engaged High School Students	</a:t>
            </a:r>
          </a:p>
          <a:p>
            <a:pPr eaLnBrk="1" hangingPunct="1">
              <a:buFontTx/>
              <a:buNone/>
            </a:pPr>
            <a:r>
              <a:rPr lang="en-US" sz="2300" dirty="0" smtClean="0">
                <a:solidFill>
                  <a:srgbClr val="FF0000"/>
                </a:solidFill>
              </a:rPr>
              <a:t>3 Confident 8</a:t>
            </a:r>
            <a:r>
              <a:rPr lang="en-US" sz="2300" baseline="30000" dirty="0" smtClean="0">
                <a:solidFill>
                  <a:srgbClr val="FF0000"/>
                </a:solidFill>
              </a:rPr>
              <a:t>th</a:t>
            </a:r>
            <a:r>
              <a:rPr lang="en-US" sz="2300" dirty="0" smtClean="0">
                <a:solidFill>
                  <a:srgbClr val="FF0000"/>
                </a:solidFill>
              </a:rPr>
              <a:t> Graders	</a:t>
            </a:r>
          </a:p>
          <a:p>
            <a:pPr eaLnBrk="1" hangingPunct="1">
              <a:buFontTx/>
              <a:buNone/>
            </a:pPr>
            <a:r>
              <a:rPr lang="en-US" sz="2300" dirty="0" smtClean="0">
                <a:solidFill>
                  <a:srgbClr val="FF0000"/>
                </a:solidFill>
              </a:rPr>
              <a:t>2 Insecure 7</a:t>
            </a:r>
            <a:r>
              <a:rPr lang="en-US" sz="2300" baseline="30000" dirty="0" smtClean="0">
                <a:solidFill>
                  <a:srgbClr val="FF0000"/>
                </a:solidFill>
              </a:rPr>
              <a:t>th</a:t>
            </a:r>
            <a:r>
              <a:rPr lang="en-US" sz="2300" dirty="0" smtClean="0">
                <a:solidFill>
                  <a:srgbClr val="FF0000"/>
                </a:solidFill>
              </a:rPr>
              <a:t> Graders	</a:t>
            </a:r>
          </a:p>
          <a:p>
            <a:pPr eaLnBrk="1" hangingPunct="1">
              <a:buFontTx/>
              <a:buNone/>
            </a:pPr>
            <a:r>
              <a:rPr lang="en-US" sz="2300" dirty="0" smtClean="0">
                <a:solidFill>
                  <a:srgbClr val="FF0000"/>
                </a:solidFill>
              </a:rPr>
              <a:t>1 	Where was everyone? </a:t>
            </a:r>
          </a:p>
          <a:p>
            <a:pPr eaLnBrk="1" hangingPunct="1">
              <a:buFontTx/>
              <a:buNone/>
            </a:pPr>
            <a:endParaRPr lang="en-US" sz="1600" dirty="0" smtClean="0"/>
          </a:p>
          <a:p>
            <a:pPr eaLnBrk="1" hangingPunct="1">
              <a:buFontTx/>
              <a:buNone/>
            </a:pPr>
            <a:r>
              <a:rPr lang="en-US" sz="1600" dirty="0" smtClean="0"/>
              <a:t>COMMENTS:</a:t>
            </a:r>
          </a:p>
          <a:p>
            <a:pPr eaLnBrk="1" hangingPunct="1"/>
            <a:r>
              <a:rPr lang="en-US" sz="1600" dirty="0" smtClean="0"/>
              <a:t>I liked when _______ said __________ because _______________.</a:t>
            </a:r>
          </a:p>
          <a:p>
            <a:pPr eaLnBrk="1" hangingPunct="1"/>
            <a:r>
              <a:rPr lang="en-US" sz="1600" dirty="0" smtClean="0"/>
              <a:t>An interesting idea _______________</a:t>
            </a:r>
          </a:p>
          <a:p>
            <a:pPr eaLnBrk="1" hangingPunct="1"/>
            <a:r>
              <a:rPr lang="en-US" sz="1600" dirty="0" smtClean="0"/>
              <a:t>Something I learned from the discussion ______________________.</a:t>
            </a:r>
          </a:p>
          <a:p>
            <a:pPr eaLnBrk="1" hangingPunct="1">
              <a:buFontTx/>
              <a:buNone/>
            </a:pPr>
            <a:r>
              <a:rPr lang="en-US" sz="1600" dirty="0" smtClean="0"/>
              <a:t>ROOM FOR IMPROVEMENT</a:t>
            </a:r>
          </a:p>
          <a:p>
            <a:pPr eaLnBrk="1" hangingPunct="1"/>
            <a:r>
              <a:rPr lang="en-US" sz="1600" dirty="0" smtClean="0"/>
              <a:t>I still don’t understand _____________.</a:t>
            </a:r>
          </a:p>
          <a:p>
            <a:pPr eaLnBrk="1" hangingPunct="1"/>
            <a:r>
              <a:rPr lang="en-US" sz="1600" dirty="0" smtClean="0"/>
              <a:t>DURING NEXT SOCRATIC SEMINAR…</a:t>
            </a:r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457200"/>
            <a:ext cx="8915400" cy="1143000"/>
          </a:xfrm>
        </p:spPr>
        <p:txBody>
          <a:bodyPr/>
          <a:lstStyle/>
          <a:p>
            <a:pPr eaLnBrk="1" hangingPunct="1"/>
            <a:r>
              <a:rPr lang="en-US" dirty="0"/>
              <a:t>Socratic </a:t>
            </a:r>
            <a:r>
              <a:rPr lang="en-US" dirty="0" smtClean="0"/>
              <a:t>Seminar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676400"/>
            <a:ext cx="8610600" cy="1752600"/>
          </a:xfrm>
        </p:spPr>
        <p:txBody>
          <a:bodyPr/>
          <a:lstStyle/>
          <a:p>
            <a:pPr eaLnBrk="1" hangingPunct="1"/>
            <a:r>
              <a:rPr lang="en-US" b="1" dirty="0" smtClean="0"/>
              <a:t>UNIVERSAL CONCEPT:</a:t>
            </a:r>
            <a:endParaRPr lang="en-US" dirty="0" smtClean="0"/>
          </a:p>
          <a:p>
            <a:pPr eaLnBrk="1" hangingPunct="1"/>
            <a:r>
              <a:rPr lang="en-US" dirty="0" smtClean="0"/>
              <a:t>Disillusion with the American Dream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sz="2400" b="1" dirty="0" smtClean="0"/>
              <a:t>OBJECTIVE</a:t>
            </a:r>
            <a:r>
              <a:rPr lang="en-US" sz="2400" dirty="0" smtClean="0"/>
              <a:t>:  SWBAT 1.) Prepare for Socratic Seminar discussion of Modernist views of the American Dream</a:t>
            </a:r>
          </a:p>
          <a:p>
            <a:pPr eaLnBrk="1" hangingPunct="1"/>
            <a:r>
              <a:rPr lang="en-US" sz="2400" dirty="0" smtClean="0"/>
              <a:t>2.) Gain a deeper understanding of how Modernist art and  thought shaped American views by the Socratic Seminar Preparation Guide which includes focus questions and annotations of the text. </a:t>
            </a:r>
            <a:endParaRPr lang="en-US" dirty="0" smtClean="0">
              <a:latin typeface="Times New Roman" pitchFamily="-111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/>
              <a:t>What is a Socratic Seminar?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534400" cy="4495800"/>
          </a:xfrm>
        </p:spPr>
        <p:txBody>
          <a:bodyPr/>
          <a:lstStyle/>
          <a:p>
            <a:pPr eaLnBrk="1" hangingPunct="1"/>
            <a:r>
              <a:rPr lang="en-US" dirty="0"/>
              <a:t>Socratic seminar is a method of teaching developed by Socrates. He engaged his students in intellectual discussion by responding to questions with questions, instead of answers. This method encouraged the students to </a:t>
            </a:r>
            <a:r>
              <a:rPr lang="en-US" dirty="0">
                <a:solidFill>
                  <a:srgbClr val="FF0000"/>
                </a:solidFill>
              </a:rPr>
              <a:t>think for themselves rather than being told what to think.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752600"/>
            <a:ext cx="8610600" cy="2971800"/>
          </a:xfrm>
        </p:spPr>
        <p:txBody>
          <a:bodyPr/>
          <a:lstStyle/>
          <a:p>
            <a:pPr eaLnBrk="1" hangingPunct="1"/>
            <a:r>
              <a:rPr lang="en-US"/>
              <a:t>By participating in a Socratic Seminar you will practice </a:t>
            </a:r>
            <a:r>
              <a:rPr lang="en-US" i="1"/>
              <a:t>academic behavior</a:t>
            </a:r>
            <a:r>
              <a:rPr lang="en-US"/>
              <a:t> that will be expected in college and/or the workplace environment.  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This behavior includes: </a:t>
            </a:r>
            <a:br>
              <a:rPr lang="en-US"/>
            </a:br>
            <a:r>
              <a:rPr lang="en-US"/>
              <a:t>LISTENING, ASKING, AND DISCUSSING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838200"/>
          </a:xfrm>
        </p:spPr>
        <p:txBody>
          <a:bodyPr/>
          <a:lstStyle/>
          <a:p>
            <a:pPr eaLnBrk="1" hangingPunct="1"/>
            <a:r>
              <a:rPr lang="en-US"/>
              <a:t>YOU SHOW ACADEMIC BEHAVIOR by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marL="1371600" lvl="2" indent="-457200" eaLnBrk="1" hangingPunct="1">
              <a:buFontTx/>
              <a:buNone/>
            </a:pPr>
            <a:r>
              <a:rPr lang="en-US">
                <a:latin typeface="Arial Narrow" pitchFamily="-111" charset="0"/>
                <a:ea typeface="Times New Roman" pitchFamily="-111" charset="0"/>
                <a:cs typeface="Times New Roman" pitchFamily="-111" charset="0"/>
              </a:rPr>
              <a:t>a.	</a:t>
            </a:r>
            <a:r>
              <a:rPr lang="en-US">
                <a:latin typeface="Arial Narrow" pitchFamily="-111" charset="0"/>
              </a:rPr>
              <a:t>Participating when it is your turn to speak.</a:t>
            </a:r>
          </a:p>
          <a:p>
            <a:pPr marL="1371600" lvl="2" indent="-457200" eaLnBrk="1" hangingPunct="1">
              <a:buFontTx/>
              <a:buNone/>
            </a:pPr>
            <a:r>
              <a:rPr lang="en-US">
                <a:latin typeface="Arial Narrow" pitchFamily="-111" charset="0"/>
                <a:ea typeface="Times New Roman" pitchFamily="-111" charset="0"/>
                <a:cs typeface="Times New Roman" pitchFamily="-111" charset="0"/>
              </a:rPr>
              <a:t>b.	</a:t>
            </a:r>
            <a:r>
              <a:rPr lang="en-US">
                <a:latin typeface="Arial Narrow" pitchFamily="-111" charset="0"/>
              </a:rPr>
              <a:t>Expressing yourself clearly in </a:t>
            </a:r>
            <a:r>
              <a:rPr lang="en-US" b="1">
                <a:latin typeface="Arial Narrow" pitchFamily="-111" charset="0"/>
              </a:rPr>
              <a:t>sophisticated</a:t>
            </a:r>
            <a:r>
              <a:rPr lang="en-US">
                <a:latin typeface="Arial Narrow" pitchFamily="-111" charset="0"/>
              </a:rPr>
              <a:t> language.</a:t>
            </a:r>
          </a:p>
          <a:p>
            <a:pPr marL="1371600" lvl="2" indent="-457200" eaLnBrk="1" hangingPunct="1">
              <a:buFontTx/>
              <a:buNone/>
            </a:pPr>
            <a:r>
              <a:rPr lang="en-US">
                <a:latin typeface="Arial Narrow" pitchFamily="-111" charset="0"/>
                <a:ea typeface="Times New Roman" pitchFamily="-111" charset="0"/>
                <a:cs typeface="Times New Roman" pitchFamily="-111" charset="0"/>
              </a:rPr>
              <a:t>c.	</a:t>
            </a:r>
            <a:r>
              <a:rPr lang="en-US">
                <a:latin typeface="Arial Narrow" pitchFamily="-111" charset="0"/>
              </a:rPr>
              <a:t>Respecting others by </a:t>
            </a:r>
            <a:r>
              <a:rPr lang="en-US" b="1">
                <a:latin typeface="Arial Narrow" pitchFamily="-111" charset="0"/>
              </a:rPr>
              <a:t>avoiding side conversation</a:t>
            </a:r>
            <a:r>
              <a:rPr lang="en-US">
                <a:latin typeface="Arial Narrow" pitchFamily="-111" charset="0"/>
              </a:rPr>
              <a:t> and rude behaviors such as negative body language.</a:t>
            </a:r>
          </a:p>
          <a:p>
            <a:pPr marL="1371600" lvl="2" indent="-457200" eaLnBrk="1" hangingPunct="1">
              <a:buFontTx/>
              <a:buNone/>
            </a:pPr>
            <a:r>
              <a:rPr lang="en-US">
                <a:latin typeface="Arial Narrow" pitchFamily="-111" charset="0"/>
                <a:ea typeface="Times New Roman" pitchFamily="-111" charset="0"/>
                <a:cs typeface="Times New Roman" pitchFamily="-111" charset="0"/>
              </a:rPr>
              <a:t>d.	</a:t>
            </a:r>
            <a:r>
              <a:rPr lang="en-US">
                <a:latin typeface="Arial Narrow" pitchFamily="-111" charset="0"/>
              </a:rPr>
              <a:t>Speaking when it only when it is your turn and </a:t>
            </a:r>
            <a:r>
              <a:rPr lang="en-US" b="1">
                <a:latin typeface="Arial Narrow" pitchFamily="-111" charset="0"/>
              </a:rPr>
              <a:t>not interrupting or cutting someone off.  </a:t>
            </a:r>
          </a:p>
          <a:p>
            <a:pPr marL="1371600" lvl="2" indent="-457200" eaLnBrk="1" hangingPunct="1">
              <a:buFontTx/>
              <a:buNone/>
            </a:pPr>
            <a:r>
              <a:rPr lang="en-US">
                <a:latin typeface="Arial Narrow" pitchFamily="-111" charset="0"/>
                <a:ea typeface="Times New Roman" pitchFamily="-111" charset="0"/>
                <a:cs typeface="Times New Roman" pitchFamily="-111" charset="0"/>
              </a:rPr>
              <a:t>e.	</a:t>
            </a:r>
            <a:r>
              <a:rPr lang="en-US">
                <a:latin typeface="Arial Narrow" pitchFamily="-111" charset="0"/>
              </a:rPr>
              <a:t>Making logical comments that are </a:t>
            </a:r>
            <a:r>
              <a:rPr lang="en-US" b="1">
                <a:latin typeface="Arial Narrow" pitchFamily="-111" charset="0"/>
              </a:rPr>
              <a:t>related to the text and purpose being discussed.  </a:t>
            </a:r>
          </a:p>
          <a:p>
            <a:pPr marL="1371600" lvl="2" indent="-457200" eaLnBrk="1" hangingPunct="1">
              <a:buFontTx/>
              <a:buNone/>
            </a:pPr>
            <a:r>
              <a:rPr lang="en-US">
                <a:latin typeface="Arial Narrow" pitchFamily="-111" charset="0"/>
              </a:rPr>
              <a:t>								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/>
          </p:cNvSpPr>
          <p:nvPr/>
        </p:nvSpPr>
        <p:spPr bwMode="auto">
          <a:xfrm>
            <a:off x="0" y="0"/>
            <a:ext cx="9144000" cy="540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273050" indent="-273050" eaLnBrk="1" hangingPunct="1">
              <a:spcBef>
                <a:spcPct val="20000"/>
              </a:spcBef>
              <a:buFontTx/>
              <a:buChar char="•"/>
            </a:pPr>
            <a:endParaRPr lang="en-US" sz="2800" b="1" dirty="0" smtClean="0"/>
          </a:p>
          <a:p>
            <a:pPr marL="273050" indent="-273050" eaLnBrk="1" hangingPunct="1">
              <a:spcBef>
                <a:spcPct val="20000"/>
              </a:spcBef>
              <a:buFontTx/>
              <a:buChar char="•"/>
            </a:pPr>
            <a:r>
              <a:rPr lang="en-US" sz="2800" b="1" dirty="0" smtClean="0"/>
              <a:t>TOPIC:</a:t>
            </a:r>
            <a:r>
              <a:rPr lang="en-US" sz="2800" b="1" dirty="0" smtClean="0"/>
              <a:t> The Archetype of Jay Gatsby</a:t>
            </a:r>
          </a:p>
          <a:p>
            <a:pPr marL="273050" indent="-273050" eaLnBrk="1" hangingPunct="1">
              <a:spcBef>
                <a:spcPct val="20000"/>
              </a:spcBef>
              <a:buFontTx/>
              <a:buChar char="•"/>
            </a:pPr>
            <a:r>
              <a:rPr lang="en-US" sz="2800" b="1" dirty="0" smtClean="0"/>
              <a:t>Texts</a:t>
            </a:r>
            <a:r>
              <a:rPr lang="en-US" sz="2800" b="1" dirty="0"/>
              <a:t>:</a:t>
            </a:r>
            <a:endParaRPr lang="en-US" sz="2800" b="1" dirty="0" smtClean="0"/>
          </a:p>
          <a:p>
            <a:pPr marL="639763" lvl="1" indent="-273050" eaLnBrk="1" hangingPunct="1">
              <a:spcBef>
                <a:spcPct val="20000"/>
              </a:spcBef>
              <a:buFontTx/>
              <a:buChar char="–"/>
            </a:pPr>
            <a:r>
              <a:rPr lang="en-US" sz="1900" i="1" dirty="0" smtClean="0"/>
              <a:t>The Great Gatsby </a:t>
            </a:r>
            <a:r>
              <a:rPr lang="en-US" sz="1900" dirty="0" smtClean="0"/>
              <a:t>by F. Scott Fitzgerald</a:t>
            </a:r>
          </a:p>
          <a:p>
            <a:pPr marL="273050" indent="-273050" eaLnBrk="1" hangingPunct="1">
              <a:spcBef>
                <a:spcPct val="20000"/>
              </a:spcBef>
              <a:buFontTx/>
              <a:buChar char="•"/>
            </a:pPr>
            <a:r>
              <a:rPr lang="en-US" sz="2800" b="1" dirty="0" smtClean="0"/>
              <a:t>Purpose </a:t>
            </a:r>
            <a:r>
              <a:rPr lang="en-US" sz="2800" b="1" dirty="0"/>
              <a:t>of the Seminar: </a:t>
            </a:r>
          </a:p>
          <a:p>
            <a:pPr marL="639763" lvl="1" indent="-273050" eaLnBrk="1" hangingPunct="1">
              <a:spcBef>
                <a:spcPct val="20000"/>
              </a:spcBef>
              <a:buFontTx/>
              <a:buChar char="–"/>
            </a:pPr>
            <a:r>
              <a:rPr lang="en-US" sz="2800" dirty="0"/>
              <a:t>Students will explore the universal concept of</a:t>
            </a:r>
            <a:r>
              <a:rPr lang="en-US" sz="2800" dirty="0" smtClean="0"/>
              <a:t> </a:t>
            </a:r>
            <a:r>
              <a:rPr lang="en-US" sz="2800" b="1" dirty="0" smtClean="0"/>
              <a:t> the American Dream as it is exhibited in Modernist literature such as, </a:t>
            </a:r>
            <a:r>
              <a:rPr lang="en-US" sz="2800" b="1" i="1" dirty="0" smtClean="0"/>
              <a:t>The Great Gatsby.</a:t>
            </a:r>
            <a:endParaRPr lang="en-US" sz="2800" i="1" dirty="0" smtClean="0"/>
          </a:p>
          <a:p>
            <a:pPr marL="639763" lvl="1" indent="-273050" eaLnBrk="1" hangingPunct="1">
              <a:spcBef>
                <a:spcPct val="20000"/>
              </a:spcBef>
              <a:buFontTx/>
              <a:buChar char="–"/>
            </a:pPr>
            <a:r>
              <a:rPr lang="en-US" sz="2800" dirty="0"/>
              <a:t> Additionally, students will</a:t>
            </a:r>
            <a:r>
              <a:rPr lang="en-US" sz="2800" dirty="0" smtClean="0"/>
              <a:t> evaluate </a:t>
            </a:r>
            <a:r>
              <a:rPr lang="en-US" sz="2800" b="1" dirty="0" smtClean="0"/>
              <a:t>the influence of American Modernist texts and ideas on American culture and society</a:t>
            </a:r>
            <a:r>
              <a:rPr lang="en-US" sz="2800" b="1" i="1" dirty="0" smtClean="0"/>
              <a:t>.  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/>
              <a:t>Part 1: Generate Questions Using Academic Terms</a:t>
            </a:r>
            <a:endParaRPr lang="en-US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381000" y="1524000"/>
          <a:ext cx="8229600" cy="47244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6" grpId="1">
        <p:bldAsOne/>
      </p:bldGraphic>
      <p:bldGraphic spid="6" grpId="2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4036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71450" y="-228600"/>
            <a:ext cx="94869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/>
          </p:cNvSpPr>
          <p:nvPr/>
        </p:nvSpPr>
        <p:spPr bwMode="auto">
          <a:xfrm>
            <a:off x="457200" y="304800"/>
            <a:ext cx="83820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273050" indent="-273050"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3600" dirty="0">
                <a:solidFill>
                  <a:srgbClr val="FF0000"/>
                </a:solidFill>
              </a:rPr>
              <a:t>In your groups, choose the FOUR BEST questions for discussion: 5 Minutes</a:t>
            </a:r>
            <a:endParaRPr lang="en-US" sz="3600" dirty="0"/>
          </a:p>
          <a:p>
            <a:pPr marL="273050" indent="-27305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3200" dirty="0"/>
              <a:t>Students will generate</a:t>
            </a:r>
            <a:r>
              <a:rPr lang="en-US" sz="3200" dirty="0" smtClean="0"/>
              <a:t> four </a:t>
            </a:r>
            <a:r>
              <a:rPr lang="en-US" sz="3200" dirty="0"/>
              <a:t>prompts on the right-hand side of their Cornell Notes by using Question Guide.</a:t>
            </a:r>
          </a:p>
          <a:p>
            <a:pPr marL="639763" lvl="1" indent="-273050" eaLnBrk="1" hangingPunct="1">
              <a:spcBef>
                <a:spcPct val="20000"/>
              </a:spcBef>
              <a:buFontTx/>
              <a:buChar char="–"/>
            </a:pPr>
            <a:r>
              <a:rPr lang="en-US" sz="3200" dirty="0"/>
              <a:t>Students should keep the</a:t>
            </a:r>
            <a:r>
              <a:rPr lang="en-US" sz="3200" dirty="0" smtClean="0"/>
              <a:t> OBJECTIVES for </a:t>
            </a:r>
            <a:r>
              <a:rPr lang="en-US" sz="3200" dirty="0"/>
              <a:t>the Seminar in mind when designing their</a:t>
            </a:r>
            <a:r>
              <a:rPr lang="en-US" sz="3200" dirty="0" smtClean="0"/>
              <a:t> discussion prompts</a:t>
            </a:r>
            <a:r>
              <a:rPr lang="en-US" sz="3200" dirty="0"/>
              <a:t>.</a:t>
            </a:r>
            <a:r>
              <a:rPr lang="en-US" sz="3200" dirty="0" smtClean="0"/>
              <a:t> </a:t>
            </a:r>
            <a:endParaRPr lang="en-US" sz="3200" dirty="0" smtClean="0"/>
          </a:p>
          <a:p>
            <a:pPr marL="639763" lvl="1" indent="-273050" eaLnBrk="1" hangingPunct="1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endParaRPr lang="en-US" sz="28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14768</TotalTime>
  <Words>1102</Words>
  <Application>Microsoft Macintosh PowerPoint</Application>
  <PresentationFormat>On-screen Show (4:3)</PresentationFormat>
  <Paragraphs>168</Paragraphs>
  <Slides>17</Slides>
  <Notes>12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Blank Presentation</vt:lpstr>
      <vt:lpstr>Slide 1</vt:lpstr>
      <vt:lpstr>Socratic Seminar</vt:lpstr>
      <vt:lpstr>What is a Socratic Seminar?</vt:lpstr>
      <vt:lpstr>By participating in a Socratic Seminar you will practice academic behavior that will be expected in college and/or the workplace environment.    This behavior includes:  LISTENING, ASKING, AND DISCUSSING</vt:lpstr>
      <vt:lpstr>YOU SHOW ACADEMIC BEHAVIOR by</vt:lpstr>
      <vt:lpstr>Slide 6</vt:lpstr>
      <vt:lpstr>Part 1: Generate Questions Using Academic Terms</vt:lpstr>
      <vt:lpstr>Slide 8</vt:lpstr>
      <vt:lpstr>Slide 9</vt:lpstr>
      <vt:lpstr>TEAM LEAD</vt:lpstr>
      <vt:lpstr>Part II:  Directions for Socratic Seminar</vt:lpstr>
      <vt:lpstr>Slide 12</vt:lpstr>
      <vt:lpstr>INNER CIRCLE: YOU SHOW ACADEMIC BEHAVIOR by</vt:lpstr>
      <vt:lpstr>OUTER CIRCLE</vt:lpstr>
      <vt:lpstr>PART THREE: Discuss</vt:lpstr>
      <vt:lpstr>Sentence Frames to use as needed</vt:lpstr>
      <vt:lpstr>FINAL THOUGHTS: Whip around</vt:lpstr>
    </vt:vector>
  </TitlesOfParts>
  <Company>gghs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Great Gatsby: Socratic Seminar #1</dc:title>
  <dc:creator>gghs</dc:creator>
  <cp:lastModifiedBy>gghs</cp:lastModifiedBy>
  <cp:revision>29</cp:revision>
  <cp:lastPrinted>2014-09-23T15:47:30Z</cp:lastPrinted>
  <dcterms:created xsi:type="dcterms:W3CDTF">2015-04-17T14:34:40Z</dcterms:created>
  <dcterms:modified xsi:type="dcterms:W3CDTF">2015-04-17T14:40:01Z</dcterms:modified>
</cp:coreProperties>
</file>