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8120B8B-5A89-6A48-877E-E2F42110FA08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0DF99689-83D0-EB49-AD12-5D313B0106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36671" y="1385508"/>
            <a:ext cx="6850129" cy="1914144"/>
          </a:xfrm>
        </p:spPr>
        <p:txBody>
          <a:bodyPr/>
          <a:lstStyle/>
          <a:p>
            <a:r>
              <a:rPr lang="en-US" b="1" dirty="0" smtClean="0"/>
              <a:t>Poetry Workshop #2: </a:t>
            </a:r>
            <a:r>
              <a:rPr lang="en-US" dirty="0" smtClean="0"/>
              <a:t>Figurative Language Poems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36671" y="3537243"/>
            <a:ext cx="7307329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Objective: Students will demonstrate understanding of imagery as a poetic devices by using it in original imagery poems.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Choose your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200" dirty="0" smtClean="0"/>
              <a:t>PICK ANY EMOTION</a:t>
            </a:r>
            <a:endParaRPr lang="en-US" sz="9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Gather your materials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4764" y="1371600"/>
            <a:ext cx="8165316" cy="5010132"/>
          </a:xfrm>
        </p:spPr>
        <p:txBody>
          <a:bodyPr>
            <a:normAutofit/>
          </a:bodyPr>
          <a:lstStyle/>
          <a:p>
            <a:r>
              <a:rPr lang="en-US" dirty="0" smtClean="0"/>
              <a:t>1. Choose</a:t>
            </a:r>
            <a:r>
              <a:rPr lang="en-US" dirty="0" smtClean="0"/>
              <a:t> the Emotion </a:t>
            </a:r>
            <a:r>
              <a:rPr lang="en-US" dirty="0" smtClean="0"/>
              <a:t>you are representing as a person </a:t>
            </a:r>
          </a:p>
          <a:p>
            <a:r>
              <a:rPr lang="en-US" dirty="0" smtClean="0"/>
              <a:t>2. Describe</a:t>
            </a:r>
            <a:r>
              <a:rPr lang="en-US" dirty="0" smtClean="0"/>
              <a:t> emotion’s body </a:t>
            </a:r>
            <a:r>
              <a:rPr lang="en-US" dirty="0" smtClean="0"/>
              <a:t>or physical shape </a:t>
            </a:r>
          </a:p>
          <a:p>
            <a:r>
              <a:rPr lang="en-US" dirty="0" smtClean="0"/>
              <a:t>3. How the</a:t>
            </a:r>
            <a:r>
              <a:rPr lang="en-US" dirty="0" smtClean="0"/>
              <a:t> emotions moves </a:t>
            </a:r>
            <a:r>
              <a:rPr lang="en-US" dirty="0" smtClean="0"/>
              <a:t>or walks</a:t>
            </a:r>
          </a:p>
          <a:p>
            <a:r>
              <a:rPr lang="en-US" dirty="0" smtClean="0"/>
              <a:t>4. The</a:t>
            </a:r>
            <a:r>
              <a:rPr lang="en-US" dirty="0" smtClean="0"/>
              <a:t> emotion’s coloring </a:t>
            </a:r>
            <a:r>
              <a:rPr lang="en-US" dirty="0" smtClean="0"/>
              <a:t>(hair, eyes, clothes)</a:t>
            </a:r>
          </a:p>
          <a:p>
            <a:r>
              <a:rPr lang="en-US" dirty="0" smtClean="0"/>
              <a:t>5. How the</a:t>
            </a:r>
            <a:r>
              <a:rPr lang="en-US" dirty="0" smtClean="0"/>
              <a:t> emotion speaks </a:t>
            </a:r>
            <a:r>
              <a:rPr lang="en-US" dirty="0" smtClean="0"/>
              <a:t>or sounds he/she makes</a:t>
            </a:r>
          </a:p>
          <a:p>
            <a:r>
              <a:rPr lang="en-US" dirty="0" smtClean="0"/>
              <a:t>6. How the</a:t>
            </a:r>
            <a:r>
              <a:rPr lang="en-US" dirty="0" smtClean="0"/>
              <a:t> emotion makes </a:t>
            </a:r>
            <a:r>
              <a:rPr lang="en-US" dirty="0" smtClean="0"/>
              <a:t>you feel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7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7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7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Bond your materials.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489150"/>
          </a:xfrm>
        </p:spPr>
        <p:txBody>
          <a:bodyPr>
            <a:normAutofit/>
          </a:bodyPr>
          <a:lstStyle/>
          <a:p>
            <a:r>
              <a:rPr lang="en-US" dirty="0" smtClean="0"/>
              <a:t>I saw ______ clearly.</a:t>
            </a:r>
          </a:p>
          <a:p>
            <a:r>
              <a:rPr lang="en-US" dirty="0" smtClean="0"/>
              <a:t>He/She was ___________.</a:t>
            </a:r>
          </a:p>
          <a:p>
            <a:r>
              <a:rPr lang="en-US" dirty="0" smtClean="0"/>
              <a:t>He/She turned and _________.</a:t>
            </a:r>
          </a:p>
          <a:p>
            <a:r>
              <a:rPr lang="en-US" dirty="0" smtClean="0"/>
              <a:t>I saw his/her ______________.</a:t>
            </a:r>
          </a:p>
          <a:p>
            <a:r>
              <a:rPr lang="en-US" dirty="0" smtClean="0"/>
              <a:t>I heard him/her ____________.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And I felt ___________.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4: Add Structure and lead your reader to your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16" y="1735137"/>
            <a:ext cx="7598297" cy="46256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should the order of stanzas be to get the reader to your chosen theme? </a:t>
            </a:r>
          </a:p>
          <a:p>
            <a:pPr lvl="1"/>
            <a:r>
              <a:rPr lang="en-US" dirty="0" smtClean="0"/>
              <a:t>Which will be the first stanza, second stanza, third?</a:t>
            </a:r>
          </a:p>
          <a:p>
            <a:r>
              <a:rPr lang="en-US" dirty="0" smtClean="0"/>
              <a:t>How many stanzas will your poem be?</a:t>
            </a:r>
          </a:p>
          <a:p>
            <a:r>
              <a:rPr lang="en-US" dirty="0" smtClean="0"/>
              <a:t>Where will they begin and end?</a:t>
            </a:r>
          </a:p>
          <a:p>
            <a:r>
              <a:rPr lang="en-US" dirty="0" smtClean="0"/>
              <a:t>How long will each stanza be?</a:t>
            </a:r>
          </a:p>
          <a:p>
            <a:r>
              <a:rPr lang="en-US" dirty="0" smtClean="0"/>
              <a:t>What words or phrases will require special attention or emphasis? How will you break up the words around it to give it emphasis?</a:t>
            </a:r>
          </a:p>
          <a:p>
            <a:r>
              <a:rPr lang="en-US" dirty="0" smtClean="0"/>
              <a:t>Will a phrase or word be repeated throughout?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Give it a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Poetry Workshop #2: Figurative Language Poems</vt:lpstr>
      <vt:lpstr>STEP 1: Choose your topic</vt:lpstr>
      <vt:lpstr>STEP 2: Gather your materials</vt:lpstr>
      <vt:lpstr>STEP 3: Bond your materials.</vt:lpstr>
      <vt:lpstr>Step 4: Add Structure and lead your reader to your THEME</vt:lpstr>
      <vt:lpstr>STEP 5: Give it a title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Workshop #2: Figurative Language Poems</dc:title>
  <dc:creator>adriana alba</dc:creator>
  <cp:lastModifiedBy>adriana alba</cp:lastModifiedBy>
  <cp:revision>1</cp:revision>
  <dcterms:created xsi:type="dcterms:W3CDTF">2016-01-11T06:28:03Z</dcterms:created>
  <dcterms:modified xsi:type="dcterms:W3CDTF">2016-01-11T06:28:56Z</dcterms:modified>
</cp:coreProperties>
</file>