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CBD7-0363-8B4F-83C1-74B6FF0D9885}" type="datetimeFigureOut">
              <a:rPr lang="en-US" smtClean="0"/>
              <a:t>1/31/16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F340D-89B1-4B4B-9E35-8229317343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fe image.jpg"/>
          <p:cNvPicPr>
            <a:picLocks noChangeAspect="1"/>
          </p:cNvPicPr>
          <p:nvPr/>
        </p:nvPicPr>
        <p:blipFill>
          <a:blip r:embed="rId2"/>
          <a:srcRect t="3333" b="5556"/>
          <a:stretch>
            <a:fillRect/>
          </a:stretch>
        </p:blipFill>
        <p:spPr>
          <a:xfrm>
            <a:off x="-76200" y="76200"/>
            <a:ext cx="9478537" cy="678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solidFill>
                  <a:srgbClr val="FFFFFF"/>
                </a:solidFill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World Café</a:t>
            </a:r>
          </a:p>
          <a:p>
            <a:endParaRPr lang="en-US" sz="7500" dirty="0">
              <a:solidFill>
                <a:srgbClr val="FFFFFF"/>
              </a:solidFill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425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discuss and review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TOPICS, MOVEMENTS, AUTHORS, and IDEAS</a:t>
            </a:r>
          </a:p>
          <a:p>
            <a:r>
              <a:rPr lang="en-US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c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overe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d during first Semester of English 3P: American Literature Essentials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Café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goal of a World </a:t>
            </a:r>
            <a:r>
              <a:rPr lang="en-US" dirty="0"/>
              <a:t>Café is </a:t>
            </a:r>
            <a:r>
              <a:rPr lang="en-US" dirty="0" smtClean="0"/>
              <a:t>to engage a small group in meaningful, high-level discussions around a central topic, theme or question. </a:t>
            </a:r>
            <a:r>
              <a:rPr lang="en-US" dirty="0"/>
              <a:t>A Café Conversation is a creative process for leading collaborative dialogue, sharing </a:t>
            </a:r>
            <a:r>
              <a:rPr lang="en-US" dirty="0" smtClean="0"/>
              <a:t>knowledge and building academic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85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6200"/>
            <a:ext cx="791326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World Café Instructions</a:t>
            </a:r>
            <a:endParaRPr lang="en-US" sz="5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95401"/>
            <a:ext cx="8382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There are TWO PARTS: </a:t>
            </a:r>
          </a:p>
          <a:p>
            <a:endParaRPr lang="en-US" sz="2100" b="1" dirty="0" smtClean="0">
              <a:solidFill>
                <a:srgbClr val="FF00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First, there are stations around the room that cover all the topics we covered this semester: </a:t>
            </a:r>
          </a:p>
          <a:p>
            <a:endParaRPr lang="en-US" sz="2100" b="1" dirty="0" smtClean="0">
              <a:solidFill>
                <a:srgbClr val="FF00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Rationalism</a:t>
            </a: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Puritanism</a:t>
            </a: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Romanticism</a:t>
            </a: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Transcendentalism</a:t>
            </a: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Dark Romanticism</a:t>
            </a: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Realism</a:t>
            </a:r>
          </a:p>
          <a:p>
            <a:endParaRPr lang="en-US" sz="2100" b="1" dirty="0" smtClean="0">
              <a:solidFill>
                <a:srgbClr val="FF00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2100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DURING THE FIRST PART, which will be made up of 3 ROUNDS you will be visiting stations of YOUR CHOICE that your feel your knowledge is at EXPERT LEVEL.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</a:t>
            </a:r>
            <a:r>
              <a:rPr lang="en-US" b="1" dirty="0" smtClean="0"/>
              <a:t>Café First Round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conversation will last 5 </a:t>
            </a:r>
            <a:r>
              <a:rPr lang="en-US" dirty="0" smtClean="0"/>
              <a:t>minutes.</a:t>
            </a:r>
            <a:endParaRPr lang="en-US" dirty="0" smtClean="0"/>
          </a:p>
          <a:p>
            <a:r>
              <a:rPr lang="en-US" dirty="0" smtClean="0"/>
              <a:t>Sessions will end and begin when </a:t>
            </a:r>
            <a:r>
              <a:rPr lang="en-US" dirty="0"/>
              <a:t>time is </a:t>
            </a:r>
            <a:r>
              <a:rPr lang="en-US" dirty="0" smtClean="0"/>
              <a:t>called. </a:t>
            </a:r>
            <a:endParaRPr lang="en-US" dirty="0" smtClean="0"/>
          </a:p>
          <a:p>
            <a:r>
              <a:rPr lang="en-US" dirty="0" smtClean="0"/>
              <a:t>EVERYONE will grab a marker and answer the questions provided on poster paper.</a:t>
            </a:r>
          </a:p>
          <a:p>
            <a:r>
              <a:rPr lang="en-US" dirty="0" smtClean="0"/>
              <a:t>Host will be determined  by the cards.</a:t>
            </a:r>
          </a:p>
          <a:p>
            <a:r>
              <a:rPr lang="en-US" dirty="0" smtClean="0"/>
              <a:t>Host will lead conversation and make sure all participants share knowledge.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49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Café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7"/>
            <a:ext cx="9144000" cy="5449824"/>
          </a:xfrm>
        </p:spPr>
        <p:txBody>
          <a:bodyPr>
            <a:normAutofit/>
          </a:bodyPr>
          <a:lstStyle/>
          <a:p>
            <a:pPr marL="633222" indent="-514350" fontAlgn="base">
              <a:buFont typeface="+mj-lt"/>
              <a:buAutoNum type="arabicPeriod"/>
            </a:pPr>
            <a:r>
              <a:rPr lang="en-US" dirty="0"/>
              <a:t>What</a:t>
            </a:r>
            <a:r>
              <a:rPr lang="en-US" dirty="0" smtClean="0"/>
              <a:t> were some of the key ideas of this literary movements?</a:t>
            </a:r>
          </a:p>
          <a:p>
            <a:pPr marL="633222" indent="-514350" fontAlgn="base">
              <a:buFont typeface="+mj-lt"/>
              <a:buAutoNum type="arabicPeriod"/>
            </a:pPr>
            <a:r>
              <a:rPr lang="en-US" dirty="0" smtClean="0"/>
              <a:t>What author best represents this movements? What </a:t>
            </a:r>
            <a:r>
              <a:rPr lang="en-US" dirty="0"/>
              <a:t>was author’s overall message and position? Provide evidence to support.</a:t>
            </a:r>
          </a:p>
          <a:p>
            <a:pPr marL="633222" indent="-514350" fontAlgn="base">
              <a:buFont typeface="+mj-lt"/>
              <a:buAutoNum type="arabicPeriod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impact </a:t>
            </a:r>
            <a:r>
              <a:rPr lang="en-US" dirty="0" smtClean="0"/>
              <a:t>or influence has this literary movement had on present day American identity or culture?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645" y="2027760"/>
            <a:ext cx="914399" cy="81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7894" y="3432173"/>
            <a:ext cx="10731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0769" y="5551845"/>
            <a:ext cx="1207400" cy="117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30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</a:t>
            </a:r>
            <a:r>
              <a:rPr lang="en-US" b="1" dirty="0" smtClean="0"/>
              <a:t>Café Second Round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DURING THE SECOND PART, which will be made up of 3 ROUNDS you will be visiting stations of YOUR CHOICE that your feel your knowledge is at BEGINNER LEVEL.</a:t>
            </a:r>
          </a:p>
          <a:p>
            <a:r>
              <a:rPr lang="en-US" dirty="0" smtClean="0"/>
              <a:t>Each </a:t>
            </a:r>
            <a:r>
              <a:rPr lang="en-US" dirty="0"/>
              <a:t>conversation will last 5 </a:t>
            </a:r>
            <a:r>
              <a:rPr lang="en-US" dirty="0" smtClean="0"/>
              <a:t>minutes.</a:t>
            </a:r>
            <a:endParaRPr lang="en-US" dirty="0" smtClean="0"/>
          </a:p>
          <a:p>
            <a:r>
              <a:rPr lang="en-US" dirty="0" smtClean="0"/>
              <a:t>Sessions will end and begin when </a:t>
            </a:r>
            <a:r>
              <a:rPr lang="en-US" dirty="0"/>
              <a:t>time is </a:t>
            </a:r>
            <a:r>
              <a:rPr lang="en-US" dirty="0" smtClean="0"/>
              <a:t>called. </a:t>
            </a:r>
            <a:endParaRPr lang="en-US" dirty="0" smtClean="0"/>
          </a:p>
          <a:p>
            <a:r>
              <a:rPr lang="en-US" dirty="0" smtClean="0"/>
              <a:t>EVERYONE will grab a marker and answer the questions provided on NOTEBOOK PAGE.</a:t>
            </a:r>
          </a:p>
          <a:p>
            <a:r>
              <a:rPr lang="en-US" dirty="0" smtClean="0"/>
              <a:t>Host will be determined  by the cards.</a:t>
            </a:r>
          </a:p>
          <a:p>
            <a:r>
              <a:rPr lang="en-US" dirty="0" smtClean="0"/>
              <a:t>Host will lead conversation and read previous responses.</a:t>
            </a:r>
          </a:p>
          <a:p>
            <a:r>
              <a:rPr lang="en-US" dirty="0" smtClean="0"/>
              <a:t>sure all participants share knowledge.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49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Café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7"/>
            <a:ext cx="9144000" cy="5449824"/>
          </a:xfrm>
        </p:spPr>
        <p:txBody>
          <a:bodyPr>
            <a:normAutofit/>
          </a:bodyPr>
          <a:lstStyle/>
          <a:p>
            <a:pPr marL="633222" indent="-514350" fontAlgn="base">
              <a:buFont typeface="+mj-lt"/>
              <a:buAutoNum type="arabicPeriod"/>
            </a:pPr>
            <a:r>
              <a:rPr lang="en-US" dirty="0"/>
              <a:t>What</a:t>
            </a:r>
            <a:r>
              <a:rPr lang="en-US" dirty="0" smtClean="0"/>
              <a:t> were some of the key ideas of this literary movements?</a:t>
            </a:r>
          </a:p>
          <a:p>
            <a:pPr marL="633222" indent="-514350" fontAlgn="base">
              <a:buFont typeface="+mj-lt"/>
              <a:buAutoNum type="arabicPeriod"/>
            </a:pPr>
            <a:r>
              <a:rPr lang="en-US" dirty="0" smtClean="0"/>
              <a:t>What author best represents this movements? What </a:t>
            </a:r>
            <a:r>
              <a:rPr lang="en-US" dirty="0"/>
              <a:t>was author’s overall message and position? Provide evidence to support.</a:t>
            </a:r>
            <a:endParaRPr lang="en-US" dirty="0" smtClean="0"/>
          </a:p>
          <a:p>
            <a:pPr marL="633222" indent="-514350" fontAlgn="base">
              <a:buFont typeface="+mj-lt"/>
              <a:buAutoNum type="arabicPeriod"/>
            </a:pPr>
            <a:r>
              <a:rPr lang="en-US" dirty="0" smtClean="0"/>
              <a:t>What impact </a:t>
            </a:r>
            <a:r>
              <a:rPr lang="en-US" dirty="0" smtClean="0"/>
              <a:t>or influence has this literary movement had on present day American identity or culture?</a:t>
            </a:r>
          </a:p>
          <a:p>
            <a:pPr marL="633222" indent="-514350" fontAlgn="base">
              <a:buFont typeface="+mj-lt"/>
              <a:buAutoNum type="arabicPeriod"/>
            </a:pPr>
            <a:r>
              <a:rPr lang="en-US" dirty="0" smtClean="0"/>
              <a:t>Write a question that remains unclear or unanswered.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645" y="2027760"/>
            <a:ext cx="914399" cy="81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7894" y="3432173"/>
            <a:ext cx="10731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0769" y="5551845"/>
            <a:ext cx="1207400" cy="117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30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TICKET OUT: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will you take with you?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hareou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2862792" cy="3435350"/>
          </a:xfrm>
        </p:spPr>
      </p:pic>
      <p:sp>
        <p:nvSpPr>
          <p:cNvPr id="5" name="Rectangle 4"/>
          <p:cNvSpPr/>
          <p:nvPr/>
        </p:nvSpPr>
        <p:spPr>
          <a:xfrm>
            <a:off x="3733800" y="3124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Whip Around one idea that you</a:t>
            </a:r>
            <a:r>
              <a:rPr lang="en-US" sz="3200" dirty="0" smtClean="0"/>
              <a:t> will remember beyond this semester.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425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World Café</vt:lpstr>
      <vt:lpstr>Slide 3</vt:lpstr>
      <vt:lpstr>World Café First Round </vt:lpstr>
      <vt:lpstr>World Café Questions</vt:lpstr>
      <vt:lpstr>World Café Second Round </vt:lpstr>
      <vt:lpstr>World Café Questions</vt:lpstr>
      <vt:lpstr>TICKET OUT:  What will you take with you? 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adriana alba</dc:creator>
  <cp:lastModifiedBy>adriana alba</cp:lastModifiedBy>
  <cp:revision>2</cp:revision>
  <dcterms:created xsi:type="dcterms:W3CDTF">2016-01-31T22:19:45Z</dcterms:created>
  <dcterms:modified xsi:type="dcterms:W3CDTF">2016-01-31T23:05:42Z</dcterms:modified>
</cp:coreProperties>
</file>