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88" r:id="rId2"/>
    <p:sldId id="256" r:id="rId3"/>
    <p:sldId id="257" r:id="rId4"/>
    <p:sldId id="259" r:id="rId5"/>
    <p:sldId id="260" r:id="rId6"/>
    <p:sldId id="271" r:id="rId7"/>
    <p:sldId id="289" r:id="rId8"/>
    <p:sldId id="290" r:id="rId9"/>
    <p:sldId id="291" r:id="rId10"/>
    <p:sldId id="287" r:id="rId11"/>
    <p:sldId id="284" r:id="rId12"/>
    <p:sldId id="269" r:id="rId13"/>
    <p:sldId id="285" r:id="rId14"/>
    <p:sldId id="270" r:id="rId15"/>
    <p:sldId id="281" r:id="rId16"/>
    <p:sldId id="264" r:id="rId17"/>
    <p:sldId id="265" r:id="rId18"/>
    <p:sldId id="262" r:id="rId19"/>
    <p:sldId id="268" r:id="rId20"/>
    <p:sldId id="26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E8DC9-E044-0C4D-9C96-DE09B21B9542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753A2D-CA38-E14D-9837-854238415D4D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TERMS</a:t>
          </a:r>
          <a:endParaRPr lang="en-US" dirty="0">
            <a:solidFill>
              <a:srgbClr val="FF0000"/>
            </a:solidFill>
          </a:endParaRPr>
        </a:p>
      </dgm:t>
    </dgm:pt>
    <dgm:pt modelId="{5CF6E146-298A-F74B-974D-6045509D3CE0}" type="parTrans" cxnId="{F36DA9B0-D8B3-6740-B141-64F1D281F1D2}">
      <dgm:prSet/>
      <dgm:spPr/>
      <dgm:t>
        <a:bodyPr/>
        <a:lstStyle/>
        <a:p>
          <a:endParaRPr lang="en-US"/>
        </a:p>
      </dgm:t>
    </dgm:pt>
    <dgm:pt modelId="{57818EC3-18EB-324A-B847-5B7EF15ADCE3}" type="sibTrans" cxnId="{F36DA9B0-D8B3-6740-B141-64F1D281F1D2}">
      <dgm:prSet/>
      <dgm:spPr/>
      <dgm:t>
        <a:bodyPr/>
        <a:lstStyle/>
        <a:p>
          <a:endParaRPr lang="en-US"/>
        </a:p>
      </dgm:t>
    </dgm:pt>
    <dgm:pt modelId="{FD2206A9-3EFE-074C-9FAE-3B4A7CC56062}">
      <dgm:prSet phldrT="[Text]"/>
      <dgm:spPr/>
      <dgm:t>
        <a:bodyPr/>
        <a:lstStyle/>
        <a:p>
          <a:r>
            <a:rPr lang="en-US" dirty="0" smtClean="0"/>
            <a:t>theme</a:t>
          </a:r>
          <a:endParaRPr lang="en-US" dirty="0"/>
        </a:p>
      </dgm:t>
    </dgm:pt>
    <dgm:pt modelId="{2BE0D5C7-1343-4948-9C5E-71F156E8B0F5}" type="parTrans" cxnId="{A1E349CC-E4D3-5B4E-A012-E765EEBDD96D}">
      <dgm:prSet/>
      <dgm:spPr/>
      <dgm:t>
        <a:bodyPr/>
        <a:lstStyle/>
        <a:p>
          <a:endParaRPr lang="en-US"/>
        </a:p>
      </dgm:t>
    </dgm:pt>
    <dgm:pt modelId="{76A9678D-349D-8146-81DF-345025A44D79}" type="sibTrans" cxnId="{A1E349CC-E4D3-5B4E-A012-E765EEBDD96D}">
      <dgm:prSet/>
      <dgm:spPr/>
      <dgm:t>
        <a:bodyPr/>
        <a:lstStyle/>
        <a:p>
          <a:endParaRPr lang="en-US"/>
        </a:p>
      </dgm:t>
    </dgm:pt>
    <dgm:pt modelId="{2C8AD376-1CEC-0442-BE4D-9DC2C70EAE7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IDEAS</a:t>
          </a:r>
          <a:endParaRPr lang="en-US" dirty="0">
            <a:solidFill>
              <a:srgbClr val="FF0000"/>
            </a:solidFill>
          </a:endParaRPr>
        </a:p>
      </dgm:t>
    </dgm:pt>
    <dgm:pt modelId="{F7484448-1BDC-C34A-B70D-D0521E1A0ED9}" type="parTrans" cxnId="{A08EA1DB-E815-AC4F-A6C2-DA1FEE430FFB}">
      <dgm:prSet/>
      <dgm:spPr/>
      <dgm:t>
        <a:bodyPr/>
        <a:lstStyle/>
        <a:p>
          <a:endParaRPr lang="en-US"/>
        </a:p>
      </dgm:t>
    </dgm:pt>
    <dgm:pt modelId="{477A7BE6-E70C-DE49-93AC-1E36DB4908E7}" type="sibTrans" cxnId="{A08EA1DB-E815-AC4F-A6C2-DA1FEE430FFB}">
      <dgm:prSet/>
      <dgm:spPr/>
      <dgm:t>
        <a:bodyPr/>
        <a:lstStyle/>
        <a:p>
          <a:endParaRPr lang="en-US"/>
        </a:p>
      </dgm:t>
    </dgm:pt>
    <dgm:pt modelId="{CF5AC33E-E460-784C-833E-B7F9C614D8A9}">
      <dgm:prSet phldrT="[Text]"/>
      <dgm:spPr/>
      <dgm:t>
        <a:bodyPr/>
        <a:lstStyle/>
        <a:p>
          <a:r>
            <a:rPr lang="en-US" dirty="0" smtClean="0"/>
            <a:t>American Dream</a:t>
          </a:r>
          <a:endParaRPr lang="en-US" dirty="0"/>
        </a:p>
      </dgm:t>
    </dgm:pt>
    <dgm:pt modelId="{9ABBBD25-481B-FE43-8EA5-DC9298CC55E7}" type="parTrans" cxnId="{622B3689-556F-1B4A-995A-7CA81407B3ED}">
      <dgm:prSet/>
      <dgm:spPr/>
      <dgm:t>
        <a:bodyPr/>
        <a:lstStyle/>
        <a:p>
          <a:endParaRPr lang="en-US"/>
        </a:p>
      </dgm:t>
    </dgm:pt>
    <dgm:pt modelId="{6E7F1F02-051D-F24F-A36D-13FE4D0E8D9C}" type="sibTrans" cxnId="{622B3689-556F-1B4A-995A-7CA81407B3ED}">
      <dgm:prSet/>
      <dgm:spPr/>
      <dgm:t>
        <a:bodyPr/>
        <a:lstStyle/>
        <a:p>
          <a:endParaRPr lang="en-US"/>
        </a:p>
      </dgm:t>
    </dgm:pt>
    <dgm:pt modelId="{614D5E56-CA36-5348-8A75-2B41E1ED2CB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THINKERS &amp; TEXTS</a:t>
          </a:r>
          <a:endParaRPr lang="en-US" dirty="0">
            <a:solidFill>
              <a:srgbClr val="FF0000"/>
            </a:solidFill>
          </a:endParaRPr>
        </a:p>
      </dgm:t>
    </dgm:pt>
    <dgm:pt modelId="{586FD5EA-5FFC-124F-A6F7-26A8B7C6D153}" type="parTrans" cxnId="{CD63BA74-0F03-E24A-BFBF-6E8940C97727}">
      <dgm:prSet/>
      <dgm:spPr/>
      <dgm:t>
        <a:bodyPr/>
        <a:lstStyle/>
        <a:p>
          <a:endParaRPr lang="en-US"/>
        </a:p>
      </dgm:t>
    </dgm:pt>
    <dgm:pt modelId="{8C0C291F-0ECE-7D47-8021-B20EAF0DBC0E}" type="sibTrans" cxnId="{CD63BA74-0F03-E24A-BFBF-6E8940C97727}">
      <dgm:prSet/>
      <dgm:spPr/>
      <dgm:t>
        <a:bodyPr/>
        <a:lstStyle/>
        <a:p>
          <a:endParaRPr lang="en-US"/>
        </a:p>
      </dgm:t>
    </dgm:pt>
    <dgm:pt modelId="{2D47B2E9-8823-4341-A7FF-F3A55D26B4A6}">
      <dgm:prSet phldrT="[Text]"/>
      <dgm:spPr/>
      <dgm:t>
        <a:bodyPr/>
        <a:lstStyle/>
        <a:p>
          <a:r>
            <a:rPr lang="en-US" i="1" smtClean="0"/>
            <a:t>“Letter from an American Farmer: Letter III: What is an American?” by Hector St. John De Crevecoer</a:t>
          </a:r>
          <a:endParaRPr lang="en-US" dirty="0"/>
        </a:p>
      </dgm:t>
    </dgm:pt>
    <dgm:pt modelId="{9D60927D-52D0-EF41-992F-5F4A90C3F4D4}" type="parTrans" cxnId="{3862A2AE-7878-8344-AC67-064B0EFCB629}">
      <dgm:prSet/>
      <dgm:spPr/>
      <dgm:t>
        <a:bodyPr/>
        <a:lstStyle/>
        <a:p>
          <a:endParaRPr lang="en-US"/>
        </a:p>
      </dgm:t>
    </dgm:pt>
    <dgm:pt modelId="{E60DB26D-5CE4-0748-81D7-45EC2EE0F9FD}" type="sibTrans" cxnId="{3862A2AE-7878-8344-AC67-064B0EFCB629}">
      <dgm:prSet/>
      <dgm:spPr/>
      <dgm:t>
        <a:bodyPr/>
        <a:lstStyle/>
        <a:p>
          <a:endParaRPr lang="en-US"/>
        </a:p>
      </dgm:t>
    </dgm:pt>
    <dgm:pt modelId="{B8EBB5FA-DDEB-1847-8222-608645F3E0C3}">
      <dgm:prSet phldrT="[Text]"/>
      <dgm:spPr/>
      <dgm:t>
        <a:bodyPr/>
        <a:lstStyle/>
        <a:p>
          <a:endParaRPr lang="en-US" dirty="0"/>
        </a:p>
      </dgm:t>
    </dgm:pt>
    <dgm:pt modelId="{851B6E78-FA71-3B43-99E6-B11C7CEE98DD}" type="parTrans" cxnId="{ADEB0D7C-15E4-8E48-8694-8CAB8C14DE9E}">
      <dgm:prSet/>
      <dgm:spPr/>
      <dgm:t>
        <a:bodyPr/>
        <a:lstStyle/>
        <a:p>
          <a:endParaRPr lang="en-US"/>
        </a:p>
      </dgm:t>
    </dgm:pt>
    <dgm:pt modelId="{31855C1B-C299-DF4A-B3CA-3FB18CDD50FA}" type="sibTrans" cxnId="{ADEB0D7C-15E4-8E48-8694-8CAB8C14DE9E}">
      <dgm:prSet/>
      <dgm:spPr/>
      <dgm:t>
        <a:bodyPr/>
        <a:lstStyle/>
        <a:p>
          <a:endParaRPr lang="en-US"/>
        </a:p>
      </dgm:t>
    </dgm:pt>
    <dgm:pt modelId="{A109D863-3D5F-5346-BF84-3561F2DC4944}">
      <dgm:prSet phldrT="[Text]"/>
      <dgm:spPr/>
      <dgm:t>
        <a:bodyPr/>
        <a:lstStyle/>
        <a:p>
          <a:endParaRPr lang="en-US" dirty="0"/>
        </a:p>
      </dgm:t>
    </dgm:pt>
    <dgm:pt modelId="{37C345CE-F5C1-EA4B-AFE3-3B64FFADC3E7}" type="parTrans" cxnId="{0CE22407-4EC5-9B42-91B4-3A8DDB67279D}">
      <dgm:prSet/>
      <dgm:spPr/>
      <dgm:t>
        <a:bodyPr/>
        <a:lstStyle/>
        <a:p>
          <a:endParaRPr lang="en-US"/>
        </a:p>
      </dgm:t>
    </dgm:pt>
    <dgm:pt modelId="{CEC8338A-947A-AB4E-8F27-6BD911F5B0E9}" type="sibTrans" cxnId="{0CE22407-4EC5-9B42-91B4-3A8DDB67279D}">
      <dgm:prSet/>
      <dgm:spPr/>
      <dgm:t>
        <a:bodyPr/>
        <a:lstStyle/>
        <a:p>
          <a:endParaRPr lang="en-US"/>
        </a:p>
      </dgm:t>
    </dgm:pt>
    <dgm:pt modelId="{3496B401-3C69-8647-8F21-1BA26E4242D0}">
      <dgm:prSet phldrT="[Text]"/>
      <dgm:spPr/>
      <dgm:t>
        <a:bodyPr/>
        <a:lstStyle/>
        <a:p>
          <a:endParaRPr lang="en-US" dirty="0"/>
        </a:p>
      </dgm:t>
    </dgm:pt>
    <dgm:pt modelId="{A18BF746-99ED-7F4B-BE96-E0C1B7128B84}" type="parTrans" cxnId="{02F402A5-8EF1-1543-AB90-E9673DD758CB}">
      <dgm:prSet/>
      <dgm:spPr/>
      <dgm:t>
        <a:bodyPr/>
        <a:lstStyle/>
        <a:p>
          <a:endParaRPr lang="en-US"/>
        </a:p>
      </dgm:t>
    </dgm:pt>
    <dgm:pt modelId="{F22EB80E-EA35-4F41-99FB-E3BB561783D1}" type="sibTrans" cxnId="{02F402A5-8EF1-1543-AB90-E9673DD758CB}">
      <dgm:prSet/>
      <dgm:spPr/>
      <dgm:t>
        <a:bodyPr/>
        <a:lstStyle/>
        <a:p>
          <a:endParaRPr lang="en-US"/>
        </a:p>
      </dgm:t>
    </dgm:pt>
    <dgm:pt modelId="{8A258C93-4AB3-8545-88C3-4579FD3754B3}">
      <dgm:prSet phldrT="[Text]"/>
      <dgm:spPr/>
      <dgm:t>
        <a:bodyPr/>
        <a:lstStyle/>
        <a:p>
          <a:endParaRPr lang="en-US" dirty="0"/>
        </a:p>
      </dgm:t>
    </dgm:pt>
    <dgm:pt modelId="{2931DA0D-0E5C-9143-B377-938C3D38B762}" type="parTrans" cxnId="{1B0EE67F-509D-AA42-950A-99EB7C524F71}">
      <dgm:prSet/>
      <dgm:spPr/>
    </dgm:pt>
    <dgm:pt modelId="{1A925CF8-8C4B-E24D-862E-6E2D1BE02EFE}" type="sibTrans" cxnId="{1B0EE67F-509D-AA42-950A-99EB7C524F71}">
      <dgm:prSet/>
      <dgm:spPr/>
    </dgm:pt>
    <dgm:pt modelId="{2CC1B643-1030-BA4B-A9ED-791019B4155B}">
      <dgm:prSet phldrT="[Text]"/>
      <dgm:spPr/>
      <dgm:t>
        <a:bodyPr/>
        <a:lstStyle/>
        <a:p>
          <a:r>
            <a:rPr lang="en-US" dirty="0" smtClean="0"/>
            <a:t>Central claim</a:t>
          </a:r>
          <a:endParaRPr lang="en-US" dirty="0"/>
        </a:p>
      </dgm:t>
    </dgm:pt>
    <dgm:pt modelId="{A20EA1FB-B698-3B40-8812-DB03B103993A}" type="parTrans" cxnId="{096ED090-C730-4742-9BE2-29DEAA548D40}">
      <dgm:prSet/>
      <dgm:spPr/>
    </dgm:pt>
    <dgm:pt modelId="{FD047162-78E7-E746-8A51-FFCC1EBBD5F4}" type="sibTrans" cxnId="{096ED090-C730-4742-9BE2-29DEAA548D40}">
      <dgm:prSet/>
      <dgm:spPr/>
    </dgm:pt>
    <dgm:pt modelId="{BB55165B-E3A4-1941-91DC-2C6DE49A2294}">
      <dgm:prSet phldrT="[Text]"/>
      <dgm:spPr/>
      <dgm:t>
        <a:bodyPr/>
        <a:lstStyle/>
        <a:p>
          <a:r>
            <a:rPr lang="en-US" dirty="0" smtClean="0"/>
            <a:t>characterization, character traits</a:t>
          </a:r>
          <a:endParaRPr lang="en-US" dirty="0"/>
        </a:p>
      </dgm:t>
    </dgm:pt>
    <dgm:pt modelId="{3F918353-11E0-C64B-A816-B3A7689A4209}" type="parTrans" cxnId="{79C2C7BD-8390-9849-86B5-A0C75F8FBB05}">
      <dgm:prSet/>
      <dgm:spPr/>
    </dgm:pt>
    <dgm:pt modelId="{902C1885-08EA-6C49-A346-81F4DFF81484}" type="sibTrans" cxnId="{79C2C7BD-8390-9849-86B5-A0C75F8FBB05}">
      <dgm:prSet/>
      <dgm:spPr/>
    </dgm:pt>
    <dgm:pt modelId="{9B558A16-5215-0C45-93C6-26F8EE4467BA}">
      <dgm:prSet phldrT="[Text]"/>
      <dgm:spPr/>
      <dgm:t>
        <a:bodyPr/>
        <a:lstStyle/>
        <a:p>
          <a:r>
            <a:rPr lang="en-US" dirty="0" smtClean="0"/>
            <a:t>motivation</a:t>
          </a:r>
          <a:endParaRPr lang="en-US" dirty="0"/>
        </a:p>
      </dgm:t>
    </dgm:pt>
    <dgm:pt modelId="{754D55B0-A945-4047-8917-C2E80EFA3B7F}" type="parTrans" cxnId="{6BAF66BA-1BF8-0A41-B3E7-DDD41DD32EBF}">
      <dgm:prSet/>
      <dgm:spPr/>
    </dgm:pt>
    <dgm:pt modelId="{C09BA2A2-34E7-F84C-9C06-FF5399127F44}" type="sibTrans" cxnId="{6BAF66BA-1BF8-0A41-B3E7-DDD41DD32EBF}">
      <dgm:prSet/>
      <dgm:spPr/>
    </dgm:pt>
    <dgm:pt modelId="{91946E41-FB3D-D947-B151-146A01750300}">
      <dgm:prSet phldrT="[Text]"/>
      <dgm:spPr/>
      <dgm:t>
        <a:bodyPr/>
        <a:lstStyle/>
        <a:p>
          <a:r>
            <a:rPr lang="en-US" dirty="0" smtClean="0"/>
            <a:t>conflict</a:t>
          </a:r>
          <a:endParaRPr lang="en-US" dirty="0"/>
        </a:p>
      </dgm:t>
    </dgm:pt>
    <dgm:pt modelId="{14E7CD78-A70D-0346-99B9-96726B3DD50F}" type="parTrans" cxnId="{7BC5EACD-0937-9744-B878-2DE589FC7E19}">
      <dgm:prSet/>
      <dgm:spPr/>
    </dgm:pt>
    <dgm:pt modelId="{A694F54A-71DF-3347-88FE-170A21F968A6}" type="sibTrans" cxnId="{7BC5EACD-0937-9744-B878-2DE589FC7E19}">
      <dgm:prSet/>
      <dgm:spPr/>
    </dgm:pt>
    <dgm:pt modelId="{CB21A175-72B5-254E-8F30-A28303C610ED}">
      <dgm:prSet phldrT="[Text]"/>
      <dgm:spPr/>
      <dgm:t>
        <a:bodyPr/>
        <a:lstStyle/>
        <a:p>
          <a:r>
            <a:rPr lang="en-US" dirty="0" smtClean="0"/>
            <a:t>figurative language</a:t>
          </a:r>
          <a:endParaRPr lang="en-US" dirty="0"/>
        </a:p>
      </dgm:t>
    </dgm:pt>
    <dgm:pt modelId="{18475805-E535-C546-8EDA-ED994A04B232}" type="parTrans" cxnId="{142689BF-0383-5340-A007-1BCE99DCB3AD}">
      <dgm:prSet/>
      <dgm:spPr/>
    </dgm:pt>
    <dgm:pt modelId="{6DAF2328-12E3-B741-B706-03A7FA7F0204}" type="sibTrans" cxnId="{142689BF-0383-5340-A007-1BCE99DCB3AD}">
      <dgm:prSet/>
      <dgm:spPr/>
    </dgm:pt>
    <dgm:pt modelId="{FF68409B-4418-9A40-A147-D2B98103F2D1}">
      <dgm:prSet phldrT="[Text]"/>
      <dgm:spPr/>
      <dgm:t>
        <a:bodyPr/>
        <a:lstStyle/>
        <a:p>
          <a:r>
            <a:rPr lang="en-US" dirty="0" smtClean="0"/>
            <a:t>Symbol/symbolism/ symbolic</a:t>
          </a:r>
          <a:endParaRPr lang="en-US" dirty="0"/>
        </a:p>
      </dgm:t>
    </dgm:pt>
    <dgm:pt modelId="{B7CE146A-19DC-AC42-A847-369EA931D8CA}" type="parTrans" cxnId="{EDA7CB05-DFB6-9746-9C06-8022FB26B6F0}">
      <dgm:prSet/>
      <dgm:spPr/>
    </dgm:pt>
    <dgm:pt modelId="{380D7186-DEA7-E44A-9406-6D0127A15539}" type="sibTrans" cxnId="{EDA7CB05-DFB6-9746-9C06-8022FB26B6F0}">
      <dgm:prSet/>
      <dgm:spPr/>
    </dgm:pt>
    <dgm:pt modelId="{CC102675-9FDA-AD44-AA09-C01D721031E3}">
      <dgm:prSet phldrT="[Text]"/>
      <dgm:spPr/>
      <dgm:t>
        <a:bodyPr/>
        <a:lstStyle/>
        <a:p>
          <a:r>
            <a:rPr lang="en-US" dirty="0" smtClean="0"/>
            <a:t>tone</a:t>
          </a:r>
          <a:endParaRPr lang="en-US" dirty="0"/>
        </a:p>
      </dgm:t>
    </dgm:pt>
    <dgm:pt modelId="{80240B1D-E6B7-3D49-A54C-695A5811034A}" type="parTrans" cxnId="{18BDC340-6347-014E-A0B5-0CCD26BD3900}">
      <dgm:prSet/>
      <dgm:spPr/>
    </dgm:pt>
    <dgm:pt modelId="{AD117FFC-1023-9343-ACC4-B1FE2FBA1F4D}" type="sibTrans" cxnId="{18BDC340-6347-014E-A0B5-0CCD26BD3900}">
      <dgm:prSet/>
      <dgm:spPr/>
    </dgm:pt>
    <dgm:pt modelId="{25E8FA5F-A6BD-E246-9478-B4E8E9011DBD}">
      <dgm:prSet phldrT="[Text]"/>
      <dgm:spPr/>
      <dgm:t>
        <a:bodyPr/>
        <a:lstStyle/>
        <a:p>
          <a:r>
            <a:rPr lang="en-US" dirty="0" smtClean="0"/>
            <a:t>mood</a:t>
          </a:r>
          <a:endParaRPr lang="en-US" dirty="0"/>
        </a:p>
      </dgm:t>
    </dgm:pt>
    <dgm:pt modelId="{5F51DD6F-773F-1A41-B3BE-C6AB8BDF6EAA}" type="parTrans" cxnId="{59187256-789F-BE4B-BC8B-D7DDFD238618}">
      <dgm:prSet/>
      <dgm:spPr/>
    </dgm:pt>
    <dgm:pt modelId="{3C6A6407-9C23-AE44-AC9F-47DEEBDB1167}" type="sibTrans" cxnId="{59187256-789F-BE4B-BC8B-D7DDFD238618}">
      <dgm:prSet/>
      <dgm:spPr/>
    </dgm:pt>
    <dgm:pt modelId="{90EA9DCA-1A98-B349-8E9F-DA3F681ECD95}">
      <dgm:prSet phldrT="[Text]"/>
      <dgm:spPr/>
      <dgm:t>
        <a:bodyPr/>
        <a:lstStyle/>
        <a:p>
          <a:r>
            <a:rPr lang="en-US" dirty="0" smtClean="0"/>
            <a:t>diction</a:t>
          </a:r>
          <a:endParaRPr lang="en-US" dirty="0"/>
        </a:p>
      </dgm:t>
    </dgm:pt>
    <dgm:pt modelId="{4EF90C93-AD72-6143-89CA-2FBC6823B771}" type="parTrans" cxnId="{521DCD1A-01D0-C94D-8DF8-EAC0DBD4CC56}">
      <dgm:prSet/>
      <dgm:spPr/>
    </dgm:pt>
    <dgm:pt modelId="{29408093-82B8-4D48-A647-C543779BFDC6}" type="sibTrans" cxnId="{521DCD1A-01D0-C94D-8DF8-EAC0DBD4CC56}">
      <dgm:prSet/>
      <dgm:spPr/>
    </dgm:pt>
    <dgm:pt modelId="{520A126C-004E-BC4F-8F24-30147763A647}">
      <dgm:prSet phldrT="[Text]"/>
      <dgm:spPr/>
      <dgm:t>
        <a:bodyPr/>
        <a:lstStyle/>
        <a:p>
          <a:r>
            <a:rPr lang="en-US" dirty="0" smtClean="0"/>
            <a:t>trope</a:t>
          </a:r>
          <a:endParaRPr lang="en-US" dirty="0"/>
        </a:p>
      </dgm:t>
    </dgm:pt>
    <dgm:pt modelId="{A87A5964-7796-5641-B77D-6C25120E8507}" type="parTrans" cxnId="{34A85F37-ED50-4C4F-81D3-C78C1ADCD229}">
      <dgm:prSet/>
      <dgm:spPr/>
    </dgm:pt>
    <dgm:pt modelId="{45BE77E1-4041-234E-A563-B989F5B5B636}" type="sibTrans" cxnId="{34A85F37-ED50-4C4F-81D3-C78C1ADCD229}">
      <dgm:prSet/>
      <dgm:spPr/>
    </dgm:pt>
    <dgm:pt modelId="{F17E9D2D-447A-E148-9FD5-7DC5C91FC83C}">
      <dgm:prSet phldrT="[Text]"/>
      <dgm:spPr/>
      <dgm:t>
        <a:bodyPr/>
        <a:lstStyle/>
        <a:p>
          <a:r>
            <a:rPr lang="en-US" dirty="0" smtClean="0"/>
            <a:t>Connotation/ denotation,</a:t>
          </a:r>
          <a:endParaRPr lang="en-US" dirty="0"/>
        </a:p>
      </dgm:t>
    </dgm:pt>
    <dgm:pt modelId="{0FE6B32B-3F9F-7E4C-B4F6-EB3FB8CF5E28}" type="parTrans" cxnId="{6982F84C-6973-D54B-BF22-49CAFB70F5AF}">
      <dgm:prSet/>
      <dgm:spPr/>
    </dgm:pt>
    <dgm:pt modelId="{60DEB601-F42B-2846-A7A3-07C9CA715224}" type="sibTrans" cxnId="{6982F84C-6973-D54B-BF22-49CAFB70F5AF}">
      <dgm:prSet/>
      <dgm:spPr/>
    </dgm:pt>
    <dgm:pt modelId="{D4C14081-A9C3-CE4D-B920-7C9C43C89B80}">
      <dgm:prSet phldrT="[Text]"/>
      <dgm:spPr/>
      <dgm:t>
        <a:bodyPr/>
        <a:lstStyle/>
        <a:p>
          <a:r>
            <a:rPr lang="en-US" dirty="0" smtClean="0"/>
            <a:t>archetype</a:t>
          </a:r>
          <a:endParaRPr lang="en-US" dirty="0"/>
        </a:p>
      </dgm:t>
    </dgm:pt>
    <dgm:pt modelId="{CD770216-A7F9-9344-BF75-BCC9D1B7710C}" type="parTrans" cxnId="{3D6DA092-7347-2C46-BE3B-F94164CA958C}">
      <dgm:prSet/>
      <dgm:spPr/>
    </dgm:pt>
    <dgm:pt modelId="{D3C0B82C-E5C2-224A-8F23-09E8F8851D34}" type="sibTrans" cxnId="{3D6DA092-7347-2C46-BE3B-F94164CA958C}">
      <dgm:prSet/>
      <dgm:spPr/>
    </dgm:pt>
    <dgm:pt modelId="{0B961D90-B453-4747-9C8E-9B67ECAE2D75}">
      <dgm:prSet phldrT="[Text]"/>
      <dgm:spPr/>
      <dgm:t>
        <a:bodyPr/>
        <a:lstStyle/>
        <a:p>
          <a:r>
            <a:rPr lang="en-US" dirty="0" smtClean="0"/>
            <a:t>point of view, </a:t>
          </a:r>
          <a:endParaRPr lang="en-US" dirty="0"/>
        </a:p>
      </dgm:t>
    </dgm:pt>
    <dgm:pt modelId="{6403B4EE-8C34-1F47-8806-983C94129E47}" type="parTrans" cxnId="{8E8C8182-7041-C64C-9A2E-032F1AF7D349}">
      <dgm:prSet/>
      <dgm:spPr/>
    </dgm:pt>
    <dgm:pt modelId="{774ECE2A-7DFD-E04A-A321-A57841940EFA}" type="sibTrans" cxnId="{8E8C8182-7041-C64C-9A2E-032F1AF7D349}">
      <dgm:prSet/>
      <dgm:spPr/>
    </dgm:pt>
    <dgm:pt modelId="{5F3A347F-108E-334E-BCCE-C31E40424A9C}">
      <dgm:prSet phldrT="[Text]"/>
      <dgm:spPr/>
      <dgm:t>
        <a:bodyPr/>
        <a:lstStyle/>
        <a:p>
          <a:r>
            <a:rPr lang="en-US" dirty="0" smtClean="0"/>
            <a:t>Counterargument/ counterclaim</a:t>
          </a:r>
          <a:endParaRPr lang="en-US" dirty="0"/>
        </a:p>
      </dgm:t>
    </dgm:pt>
    <dgm:pt modelId="{B5A4522E-FDE2-B147-A278-C46472276D2C}" type="parTrans" cxnId="{C47584F2-FA83-DD46-8B0B-62834809EEB1}">
      <dgm:prSet/>
      <dgm:spPr/>
    </dgm:pt>
    <dgm:pt modelId="{C42434F7-0119-DC41-A24C-99FC3DA8937D}" type="sibTrans" cxnId="{C47584F2-FA83-DD46-8B0B-62834809EEB1}">
      <dgm:prSet/>
      <dgm:spPr/>
    </dgm:pt>
    <dgm:pt modelId="{37FC78A1-2CAD-2441-AC55-BBEA76D58E59}">
      <dgm:prSet phldrT="[Text]"/>
      <dgm:spPr/>
      <dgm:t>
        <a:bodyPr/>
        <a:lstStyle/>
        <a:p>
          <a:r>
            <a:rPr lang="en-US" dirty="0" smtClean="0"/>
            <a:t>ethos, pathos, logos</a:t>
          </a:r>
          <a:endParaRPr lang="en-US" dirty="0"/>
        </a:p>
      </dgm:t>
    </dgm:pt>
    <dgm:pt modelId="{8FD7D82A-C49F-CC4F-9EB9-E74F73F0E3AB}" type="parTrans" cxnId="{7FE8405F-EF78-E541-AC06-AD541F593FAC}">
      <dgm:prSet/>
      <dgm:spPr/>
    </dgm:pt>
    <dgm:pt modelId="{2B84144F-5350-FD44-B52F-59BF775227BB}" type="sibTrans" cxnId="{7FE8405F-EF78-E541-AC06-AD541F593FAC}">
      <dgm:prSet/>
      <dgm:spPr/>
    </dgm:pt>
    <dgm:pt modelId="{F278A432-96A6-D541-8F73-9ABDBEF139D7}">
      <dgm:prSet/>
      <dgm:spPr/>
      <dgm:t>
        <a:bodyPr/>
        <a:lstStyle/>
        <a:p>
          <a:endParaRPr lang="en-US" dirty="0"/>
        </a:p>
      </dgm:t>
    </dgm:pt>
    <dgm:pt modelId="{91BEC987-83D7-944F-B328-2DD372869403}" type="parTrans" cxnId="{F2B6665D-623D-734A-B01E-F964F66361AB}">
      <dgm:prSet/>
      <dgm:spPr/>
      <dgm:t>
        <a:bodyPr/>
        <a:lstStyle/>
        <a:p>
          <a:endParaRPr lang="en-US"/>
        </a:p>
      </dgm:t>
    </dgm:pt>
    <dgm:pt modelId="{847BB81B-760D-1A49-9A17-2349982B2907}" type="sibTrans" cxnId="{F2B6665D-623D-734A-B01E-F964F66361AB}">
      <dgm:prSet/>
      <dgm:spPr/>
      <dgm:t>
        <a:bodyPr/>
        <a:lstStyle/>
        <a:p>
          <a:endParaRPr lang="en-US"/>
        </a:p>
      </dgm:t>
    </dgm:pt>
    <dgm:pt modelId="{AC1E0B5B-0B21-7040-833B-42214F0F2F9E}">
      <dgm:prSet phldrT="[Text]"/>
      <dgm:spPr/>
      <dgm:t>
        <a:bodyPr/>
        <a:lstStyle/>
        <a:p>
          <a:r>
            <a:rPr lang="en-US" dirty="0" smtClean="0"/>
            <a:t>democracy</a:t>
          </a:r>
          <a:endParaRPr lang="en-US" dirty="0"/>
        </a:p>
      </dgm:t>
    </dgm:pt>
    <dgm:pt modelId="{529A7E28-980B-A84E-8D43-0DEE2467EAA9}" type="parTrans" cxnId="{4FCEE4E2-A11D-B74F-96BF-E5C2570699E6}">
      <dgm:prSet/>
      <dgm:spPr/>
    </dgm:pt>
    <dgm:pt modelId="{FDC166B0-FBE9-AD41-9934-FC7E5120ADF6}" type="sibTrans" cxnId="{4FCEE4E2-A11D-B74F-96BF-E5C2570699E6}">
      <dgm:prSet/>
      <dgm:spPr/>
    </dgm:pt>
    <dgm:pt modelId="{4A050A00-86F4-FD42-8D10-B351D72EB80F}">
      <dgm:prSet phldrT="[Text]"/>
      <dgm:spPr/>
      <dgm:t>
        <a:bodyPr/>
        <a:lstStyle/>
        <a:p>
          <a:r>
            <a:rPr lang="en-US" dirty="0" smtClean="0"/>
            <a:t>conformity</a:t>
          </a:r>
          <a:endParaRPr lang="en-US" dirty="0"/>
        </a:p>
      </dgm:t>
    </dgm:pt>
    <dgm:pt modelId="{E7F792AD-41FE-A744-A5D8-F797A508969A}" type="parTrans" cxnId="{F707FC24-577C-0D4E-84AD-9558DA6AEE8C}">
      <dgm:prSet/>
      <dgm:spPr/>
    </dgm:pt>
    <dgm:pt modelId="{05CA2D22-43CD-5E40-B548-BA45175D7E15}" type="sibTrans" cxnId="{F707FC24-577C-0D4E-84AD-9558DA6AEE8C}">
      <dgm:prSet/>
      <dgm:spPr/>
    </dgm:pt>
    <dgm:pt modelId="{D0AC9A2C-86FC-E64C-9B89-51426ED75BBC}">
      <dgm:prSet phldrT="[Text]"/>
      <dgm:spPr/>
      <dgm:t>
        <a:bodyPr/>
        <a:lstStyle/>
        <a:p>
          <a:r>
            <a:rPr lang="en-US" dirty="0" smtClean="0"/>
            <a:t>individuality</a:t>
          </a:r>
          <a:endParaRPr lang="en-US" dirty="0"/>
        </a:p>
      </dgm:t>
    </dgm:pt>
    <dgm:pt modelId="{8EFE9BE5-7968-0049-9065-54ED3835C7A4}" type="parTrans" cxnId="{D1B324C8-E78F-5E4D-B8B0-1F30B86D2F11}">
      <dgm:prSet/>
      <dgm:spPr/>
    </dgm:pt>
    <dgm:pt modelId="{923BEC13-7C75-9042-8920-C930F5EC80C3}" type="sibTrans" cxnId="{D1B324C8-E78F-5E4D-B8B0-1F30B86D2F11}">
      <dgm:prSet/>
      <dgm:spPr/>
    </dgm:pt>
    <dgm:pt modelId="{AD39EDFE-80A1-AF42-A32E-F86B4ED440CA}">
      <dgm:prSet phldrT="[Text]"/>
      <dgm:spPr/>
      <dgm:t>
        <a:bodyPr/>
        <a:lstStyle/>
        <a:p>
          <a:r>
            <a:rPr lang="en-US" dirty="0" smtClean="0"/>
            <a:t>freedom</a:t>
          </a:r>
          <a:endParaRPr lang="en-US" dirty="0"/>
        </a:p>
      </dgm:t>
    </dgm:pt>
    <dgm:pt modelId="{29DEC334-E3DB-9A4F-8F39-633F5F149383}" type="parTrans" cxnId="{5A2EAFBB-ADFA-9E46-BE03-781AA71D2260}">
      <dgm:prSet/>
      <dgm:spPr/>
    </dgm:pt>
    <dgm:pt modelId="{C4B93C72-64C4-1046-9F9F-123546C5650F}" type="sibTrans" cxnId="{5A2EAFBB-ADFA-9E46-BE03-781AA71D2260}">
      <dgm:prSet/>
      <dgm:spPr/>
    </dgm:pt>
    <dgm:pt modelId="{0A27F298-4618-4642-81F6-9B4B0B3C801C}">
      <dgm:prSet phldrT="[Text]"/>
      <dgm:spPr/>
      <dgm:t>
        <a:bodyPr/>
        <a:lstStyle/>
        <a:p>
          <a:r>
            <a:rPr lang="en-US" dirty="0" smtClean="0"/>
            <a:t>justice</a:t>
          </a:r>
          <a:endParaRPr lang="en-US" dirty="0"/>
        </a:p>
      </dgm:t>
    </dgm:pt>
    <dgm:pt modelId="{72836BE6-D3E1-9342-A44D-7AFA0CB82FC2}" type="parTrans" cxnId="{BA0064AC-0812-F849-B92B-803888747675}">
      <dgm:prSet/>
      <dgm:spPr/>
    </dgm:pt>
    <dgm:pt modelId="{2F981693-550D-7F44-9D7D-193C4017E21D}" type="sibTrans" cxnId="{BA0064AC-0812-F849-B92B-803888747675}">
      <dgm:prSet/>
      <dgm:spPr/>
    </dgm:pt>
    <dgm:pt modelId="{E6259672-A1DE-7040-B377-52CE34573303}">
      <dgm:prSet phldrT="[Text]"/>
      <dgm:spPr/>
      <dgm:t>
        <a:bodyPr/>
        <a:lstStyle/>
        <a:p>
          <a:r>
            <a:rPr lang="en-US" dirty="0" smtClean="0"/>
            <a:t> identity</a:t>
          </a:r>
          <a:endParaRPr lang="en-US" dirty="0"/>
        </a:p>
      </dgm:t>
    </dgm:pt>
    <dgm:pt modelId="{B09F274A-B954-EE4D-B3B3-E5C63CE2B4A2}" type="parTrans" cxnId="{960D0390-3594-4644-8D10-DDACD1333C7A}">
      <dgm:prSet/>
      <dgm:spPr/>
    </dgm:pt>
    <dgm:pt modelId="{70091959-5602-3049-85D9-0F79EE66BBC4}" type="sibTrans" cxnId="{960D0390-3594-4644-8D10-DDACD1333C7A}">
      <dgm:prSet/>
      <dgm:spPr/>
    </dgm:pt>
    <dgm:pt modelId="{8C1DCFA4-B147-C14A-B7CC-23596BDB73B5}">
      <dgm:prSet/>
      <dgm:spPr/>
      <dgm:t>
        <a:bodyPr/>
        <a:lstStyle/>
        <a:p>
          <a:r>
            <a:rPr lang="en-US" i="1" smtClean="0"/>
            <a:t>“American and Americans: Is the American Dream Even Real?” by John Steinbeck”</a:t>
          </a:r>
          <a:endParaRPr lang="en-US"/>
        </a:p>
      </dgm:t>
    </dgm:pt>
    <dgm:pt modelId="{B7CA8EE8-F113-DC46-86D2-8E627BF077DF}" type="parTrans" cxnId="{8E926E63-2981-4041-9E0E-BBB30DB3731C}">
      <dgm:prSet/>
      <dgm:spPr/>
      <dgm:t>
        <a:bodyPr/>
        <a:lstStyle/>
        <a:p>
          <a:endParaRPr lang="en-US"/>
        </a:p>
      </dgm:t>
    </dgm:pt>
    <dgm:pt modelId="{D4090A3A-2CC5-4542-B0C3-41D71833915F}" type="sibTrans" cxnId="{8E926E63-2981-4041-9E0E-BBB30DB3731C}">
      <dgm:prSet/>
      <dgm:spPr/>
      <dgm:t>
        <a:bodyPr/>
        <a:lstStyle/>
        <a:p>
          <a:endParaRPr lang="en-US"/>
        </a:p>
      </dgm:t>
    </dgm:pt>
    <dgm:pt modelId="{9BDF1F4B-76B5-4D4F-81F5-077270D0E54B}">
      <dgm:prSet/>
      <dgm:spPr/>
      <dgm:t>
        <a:bodyPr/>
        <a:lstStyle/>
        <a:p>
          <a:r>
            <a:rPr lang="en-US" i="1" smtClean="0"/>
            <a:t>“Let America be America Again” by Langston Hughes</a:t>
          </a:r>
          <a:endParaRPr lang="en-US"/>
        </a:p>
      </dgm:t>
    </dgm:pt>
    <dgm:pt modelId="{C22F82D9-71DE-B74C-AB99-15F5BEAA61BA}" type="parTrans" cxnId="{AFFFCA47-108D-E949-A4A3-2C974FD2EE78}">
      <dgm:prSet/>
      <dgm:spPr/>
      <dgm:t>
        <a:bodyPr/>
        <a:lstStyle/>
        <a:p>
          <a:endParaRPr lang="en-US"/>
        </a:p>
      </dgm:t>
    </dgm:pt>
    <dgm:pt modelId="{A4CD3C75-F590-1247-B7BE-E7F22A3D479D}" type="sibTrans" cxnId="{AFFFCA47-108D-E949-A4A3-2C974FD2EE78}">
      <dgm:prSet/>
      <dgm:spPr/>
      <dgm:t>
        <a:bodyPr/>
        <a:lstStyle/>
        <a:p>
          <a:endParaRPr lang="en-US"/>
        </a:p>
      </dgm:t>
    </dgm:pt>
    <dgm:pt modelId="{9B2D7C8C-635E-F948-84D5-265AC70BEFC2}">
      <dgm:prSet/>
      <dgm:spPr/>
      <dgm:t>
        <a:bodyPr/>
        <a:lstStyle/>
        <a:p>
          <a:endParaRPr lang="en-US" dirty="0"/>
        </a:p>
      </dgm:t>
    </dgm:pt>
    <dgm:pt modelId="{47C9F5A5-9041-2240-9A63-7E04F15F8795}" type="parTrans" cxnId="{976CAA14-2B77-1642-B59D-F9B4C16A30BB}">
      <dgm:prSet/>
      <dgm:spPr/>
      <dgm:t>
        <a:bodyPr/>
        <a:lstStyle/>
        <a:p>
          <a:endParaRPr lang="en-US"/>
        </a:p>
      </dgm:t>
    </dgm:pt>
    <dgm:pt modelId="{4F04F193-6EB0-4342-AED7-8EF57035FC91}" type="sibTrans" cxnId="{976CAA14-2B77-1642-B59D-F9B4C16A30BB}">
      <dgm:prSet/>
      <dgm:spPr/>
      <dgm:t>
        <a:bodyPr/>
        <a:lstStyle/>
        <a:p>
          <a:endParaRPr lang="en-US"/>
        </a:p>
      </dgm:t>
    </dgm:pt>
    <dgm:pt modelId="{CA1AA923-886E-5549-8B03-761E2B0DBB68}" type="pres">
      <dgm:prSet presAssocID="{9DCE8DC9-E044-0C4D-9C96-DE09B21B95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AC0298-9340-D249-84E6-7130FFA7860B}" type="pres">
      <dgm:prSet presAssocID="{6F753A2D-CA38-E14D-9837-854238415D4D}" presName="composite" presStyleCnt="0"/>
      <dgm:spPr/>
    </dgm:pt>
    <dgm:pt modelId="{3B1261FF-96F8-EC48-9BEE-B018D584BDC5}" type="pres">
      <dgm:prSet presAssocID="{6F753A2D-CA38-E14D-9837-854238415D4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47262-6985-1341-BC69-8CFC4167C4FA}" type="pres">
      <dgm:prSet presAssocID="{6F753A2D-CA38-E14D-9837-854238415D4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AFF66-8924-0C40-95B9-B3BDBB24E658}" type="pres">
      <dgm:prSet presAssocID="{57818EC3-18EB-324A-B847-5B7EF15ADCE3}" presName="space" presStyleCnt="0"/>
      <dgm:spPr/>
    </dgm:pt>
    <dgm:pt modelId="{CEB70AAA-CF23-EB4C-AE29-654E016FD147}" type="pres">
      <dgm:prSet presAssocID="{2C8AD376-1CEC-0442-BE4D-9DC2C70EAE73}" presName="composite" presStyleCnt="0"/>
      <dgm:spPr/>
    </dgm:pt>
    <dgm:pt modelId="{0142D377-4776-5B4B-8166-D872C4533C2F}" type="pres">
      <dgm:prSet presAssocID="{2C8AD376-1CEC-0442-BE4D-9DC2C70EAE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330E3-EA42-7241-B5CE-15D8DDB6838A}" type="pres">
      <dgm:prSet presAssocID="{2C8AD376-1CEC-0442-BE4D-9DC2C70EAE7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F5CCB-45D9-4544-B016-1DE733251988}" type="pres">
      <dgm:prSet presAssocID="{477A7BE6-E70C-DE49-93AC-1E36DB4908E7}" presName="space" presStyleCnt="0"/>
      <dgm:spPr/>
    </dgm:pt>
    <dgm:pt modelId="{8706BBF7-0D09-1247-A284-444D4BF687BB}" type="pres">
      <dgm:prSet presAssocID="{614D5E56-CA36-5348-8A75-2B41E1ED2CBA}" presName="composite" presStyleCnt="0"/>
      <dgm:spPr/>
    </dgm:pt>
    <dgm:pt modelId="{F1B91C56-A621-BE46-AF1B-55B20669D3D3}" type="pres">
      <dgm:prSet presAssocID="{614D5E56-CA36-5348-8A75-2B41E1ED2CB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5DFE5-E4BB-E341-8D9C-8886E7C29E83}" type="pres">
      <dgm:prSet presAssocID="{614D5E56-CA36-5348-8A75-2B41E1ED2CB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EB0D7C-15E4-8E48-8694-8CAB8C14DE9E}" srcId="{6F753A2D-CA38-E14D-9837-854238415D4D}" destId="{B8EBB5FA-DDEB-1847-8222-608645F3E0C3}" srcOrd="16" destOrd="0" parTransId="{851B6E78-FA71-3B43-99E6-B11C7CEE98DD}" sibTransId="{31855C1B-C299-DF4A-B3CA-3FB18CDD50FA}"/>
    <dgm:cxn modelId="{5A2EAFBB-ADFA-9E46-BE03-781AA71D2260}" srcId="{2C8AD376-1CEC-0442-BE4D-9DC2C70EAE73}" destId="{AD39EDFE-80A1-AF42-A32E-F86B4ED440CA}" srcOrd="4" destOrd="0" parTransId="{29DEC334-E3DB-9A4F-8F39-633F5F149383}" sibTransId="{C4B93C72-64C4-1046-9F9F-123546C5650F}"/>
    <dgm:cxn modelId="{521DCD1A-01D0-C94D-8DF8-EAC0DBD4CC56}" srcId="{6F753A2D-CA38-E14D-9837-854238415D4D}" destId="{90EA9DCA-1A98-B349-8E9F-DA3F681ECD95}" srcOrd="9" destOrd="0" parTransId="{4EF90C93-AD72-6143-89CA-2FBC6823B771}" sibTransId="{29408093-82B8-4D48-A647-C543779BFDC6}"/>
    <dgm:cxn modelId="{4591A56E-EE88-B24D-924E-CCFDF29B5192}" type="presOf" srcId="{F278A432-96A6-D541-8F73-9ABDBEF139D7}" destId="{4C7330E3-EA42-7241-B5CE-15D8DDB6838A}" srcOrd="0" destOrd="7" presId="urn:microsoft.com/office/officeart/2005/8/layout/hList1"/>
    <dgm:cxn modelId="{CD63BA74-0F03-E24A-BFBF-6E8940C97727}" srcId="{9DCE8DC9-E044-0C4D-9C96-DE09B21B9542}" destId="{614D5E56-CA36-5348-8A75-2B41E1ED2CBA}" srcOrd="2" destOrd="0" parTransId="{586FD5EA-5FFC-124F-A6F7-26A8B7C6D153}" sibTransId="{8C0C291F-0ECE-7D47-8021-B20EAF0DBC0E}"/>
    <dgm:cxn modelId="{A1E349CC-E4D3-5B4E-A012-E765EEBDD96D}" srcId="{6F753A2D-CA38-E14D-9837-854238415D4D}" destId="{FD2206A9-3EFE-074C-9FAE-3B4A7CC56062}" srcOrd="0" destOrd="0" parTransId="{2BE0D5C7-1343-4948-9C5E-71F156E8B0F5}" sibTransId="{76A9678D-349D-8146-81DF-345025A44D79}"/>
    <dgm:cxn modelId="{70E09186-7B6C-BE46-8F83-9423C320832D}" type="presOf" srcId="{6F753A2D-CA38-E14D-9837-854238415D4D}" destId="{3B1261FF-96F8-EC48-9BEE-B018D584BDC5}" srcOrd="0" destOrd="0" presId="urn:microsoft.com/office/officeart/2005/8/layout/hList1"/>
    <dgm:cxn modelId="{F36DA9B0-D8B3-6740-B141-64F1D281F1D2}" srcId="{9DCE8DC9-E044-0C4D-9C96-DE09B21B9542}" destId="{6F753A2D-CA38-E14D-9837-854238415D4D}" srcOrd="0" destOrd="0" parTransId="{5CF6E146-298A-F74B-974D-6045509D3CE0}" sibTransId="{57818EC3-18EB-324A-B847-5B7EF15ADCE3}"/>
    <dgm:cxn modelId="{47F81EE3-6FD0-1D48-BDBD-4821C5F8A7AC}" type="presOf" srcId="{520A126C-004E-BC4F-8F24-30147763A647}" destId="{61147262-6985-1341-BC69-8CFC4167C4FA}" srcOrd="0" destOrd="10" presId="urn:microsoft.com/office/officeart/2005/8/layout/hList1"/>
    <dgm:cxn modelId="{6BAF66BA-1BF8-0A41-B3E7-DDD41DD32EBF}" srcId="{6F753A2D-CA38-E14D-9837-854238415D4D}" destId="{9B558A16-5215-0C45-93C6-26F8EE4467BA}" srcOrd="3" destOrd="0" parTransId="{754D55B0-A945-4047-8917-C2E80EFA3B7F}" sibTransId="{C09BA2A2-34E7-F84C-9C06-FF5399127F44}"/>
    <dgm:cxn modelId="{1A56C5DC-EA0E-6543-8D6A-300099684770}" type="presOf" srcId="{37FC78A1-2CAD-2441-AC55-BBEA76D58E59}" destId="{61147262-6985-1341-BC69-8CFC4167C4FA}" srcOrd="0" destOrd="15" presId="urn:microsoft.com/office/officeart/2005/8/layout/hList1"/>
    <dgm:cxn modelId="{8E8C8182-7041-C64C-9A2E-032F1AF7D349}" srcId="{6F753A2D-CA38-E14D-9837-854238415D4D}" destId="{0B961D90-B453-4747-9C8E-9B67ECAE2D75}" srcOrd="13" destOrd="0" parTransId="{6403B4EE-8C34-1F47-8806-983C94129E47}" sibTransId="{774ECE2A-7DFD-E04A-A321-A57841940EFA}"/>
    <dgm:cxn modelId="{1B0EE67F-509D-AA42-950A-99EB7C524F71}" srcId="{614D5E56-CA36-5348-8A75-2B41E1ED2CBA}" destId="{8A258C93-4AB3-8545-88C3-4579FD3754B3}" srcOrd="5" destOrd="0" parTransId="{2931DA0D-0E5C-9143-B377-938C3D38B762}" sibTransId="{1A925CF8-8C4B-E24D-862E-6E2D1BE02EFE}"/>
    <dgm:cxn modelId="{F5B4C920-2B10-6445-9852-C55B34A33D29}" type="presOf" srcId="{E6259672-A1DE-7040-B377-52CE34573303}" destId="{4C7330E3-EA42-7241-B5CE-15D8DDB6838A}" srcOrd="0" destOrd="6" presId="urn:microsoft.com/office/officeart/2005/8/layout/hList1"/>
    <dgm:cxn modelId="{C47584F2-FA83-DD46-8B0B-62834809EEB1}" srcId="{6F753A2D-CA38-E14D-9837-854238415D4D}" destId="{5F3A347F-108E-334E-BCCE-C31E40424A9C}" srcOrd="14" destOrd="0" parTransId="{B5A4522E-FDE2-B147-A278-C46472276D2C}" sibTransId="{C42434F7-0119-DC41-A24C-99FC3DA8937D}"/>
    <dgm:cxn modelId="{7FE8405F-EF78-E541-AC06-AD541F593FAC}" srcId="{6F753A2D-CA38-E14D-9837-854238415D4D}" destId="{37FC78A1-2CAD-2441-AC55-BBEA76D58E59}" srcOrd="15" destOrd="0" parTransId="{8FD7D82A-C49F-CC4F-9EB9-E74F73F0E3AB}" sibTransId="{2B84144F-5350-FD44-B52F-59BF775227BB}"/>
    <dgm:cxn modelId="{BE92C10B-72BE-8A42-865A-770C9A2C0F05}" type="presOf" srcId="{CF5AC33E-E460-784C-833E-B7F9C614D8A9}" destId="{4C7330E3-EA42-7241-B5CE-15D8DDB6838A}" srcOrd="0" destOrd="0" presId="urn:microsoft.com/office/officeart/2005/8/layout/hList1"/>
    <dgm:cxn modelId="{47A9F592-7CE5-7947-AC00-9508FFA086A2}" type="presOf" srcId="{8A258C93-4AB3-8545-88C3-4579FD3754B3}" destId="{0895DFE5-E4BB-E341-8D9C-8886E7C29E83}" srcOrd="0" destOrd="5" presId="urn:microsoft.com/office/officeart/2005/8/layout/hList1"/>
    <dgm:cxn modelId="{164B33ED-F523-7343-A659-8462DE931ECF}" type="presOf" srcId="{8C1DCFA4-B147-C14A-B7CC-23596BDB73B5}" destId="{0895DFE5-E4BB-E341-8D9C-8886E7C29E83}" srcOrd="0" destOrd="2" presId="urn:microsoft.com/office/officeart/2005/8/layout/hList1"/>
    <dgm:cxn modelId="{63B68337-9866-D046-82E6-F00D269F8C17}" type="presOf" srcId="{A109D863-3D5F-5346-BF84-3561F2DC4944}" destId="{0895DFE5-E4BB-E341-8D9C-8886E7C29E83}" srcOrd="0" destOrd="6" presId="urn:microsoft.com/office/officeart/2005/8/layout/hList1"/>
    <dgm:cxn modelId="{328D8657-094D-054B-8A05-34253E791370}" type="presOf" srcId="{614D5E56-CA36-5348-8A75-2B41E1ED2CBA}" destId="{F1B91C56-A621-BE46-AF1B-55B20669D3D3}" srcOrd="0" destOrd="0" presId="urn:microsoft.com/office/officeart/2005/8/layout/hList1"/>
    <dgm:cxn modelId="{AFFFCA47-108D-E949-A4A3-2C974FD2EE78}" srcId="{614D5E56-CA36-5348-8A75-2B41E1ED2CBA}" destId="{9BDF1F4B-76B5-4D4F-81F5-077270D0E54B}" srcOrd="3" destOrd="0" parTransId="{C22F82D9-71DE-B74C-AB99-15F5BEAA61BA}" sibTransId="{A4CD3C75-F590-1247-B7BE-E7F22A3D479D}"/>
    <dgm:cxn modelId="{8E926E63-2981-4041-9E0E-BBB30DB3731C}" srcId="{614D5E56-CA36-5348-8A75-2B41E1ED2CBA}" destId="{8C1DCFA4-B147-C14A-B7CC-23596BDB73B5}" srcOrd="2" destOrd="0" parTransId="{B7CA8EE8-F113-DC46-86D2-8E627BF077DF}" sibTransId="{D4090A3A-2CC5-4542-B0C3-41D71833915F}"/>
    <dgm:cxn modelId="{0CE22407-4EC5-9B42-91B4-3A8DDB67279D}" srcId="{614D5E56-CA36-5348-8A75-2B41E1ED2CBA}" destId="{A109D863-3D5F-5346-BF84-3561F2DC4944}" srcOrd="6" destOrd="0" parTransId="{37C345CE-F5C1-EA4B-AFE3-3B64FFADC3E7}" sibTransId="{CEC8338A-947A-AB4E-8F27-6BD911F5B0E9}"/>
    <dgm:cxn modelId="{02F402A5-8EF1-1543-AB90-E9673DD758CB}" srcId="{614D5E56-CA36-5348-8A75-2B41E1ED2CBA}" destId="{3496B401-3C69-8647-8F21-1BA26E4242D0}" srcOrd="0" destOrd="0" parTransId="{A18BF746-99ED-7F4B-BE96-E0C1B7128B84}" sibTransId="{F22EB80E-EA35-4F41-99FB-E3BB561783D1}"/>
    <dgm:cxn modelId="{267E1CA8-1EF8-5B4C-B460-6A364A4D0BDF}" type="presOf" srcId="{FF68409B-4418-9A40-A147-D2B98103F2D1}" destId="{61147262-6985-1341-BC69-8CFC4167C4FA}" srcOrd="0" destOrd="6" presId="urn:microsoft.com/office/officeart/2005/8/layout/hList1"/>
    <dgm:cxn modelId="{769C0646-E16E-434B-860D-EEDA391F8BAE}" type="presOf" srcId="{F17E9D2D-447A-E148-9FD5-7DC5C91FC83C}" destId="{61147262-6985-1341-BC69-8CFC4167C4FA}" srcOrd="0" destOrd="11" presId="urn:microsoft.com/office/officeart/2005/8/layout/hList1"/>
    <dgm:cxn modelId="{E16A8BD5-45D4-254E-8DBB-932142A859E1}" type="presOf" srcId="{B8EBB5FA-DDEB-1847-8222-608645F3E0C3}" destId="{61147262-6985-1341-BC69-8CFC4167C4FA}" srcOrd="0" destOrd="16" presId="urn:microsoft.com/office/officeart/2005/8/layout/hList1"/>
    <dgm:cxn modelId="{E407B3A3-7748-1046-97DD-CB6D6F89B979}" type="presOf" srcId="{25E8FA5F-A6BD-E246-9478-B4E8E9011DBD}" destId="{61147262-6985-1341-BC69-8CFC4167C4FA}" srcOrd="0" destOrd="8" presId="urn:microsoft.com/office/officeart/2005/8/layout/hList1"/>
    <dgm:cxn modelId="{CE3F46C5-FF36-CB4A-8678-E9BE66059E98}" type="presOf" srcId="{5F3A347F-108E-334E-BCCE-C31E40424A9C}" destId="{61147262-6985-1341-BC69-8CFC4167C4FA}" srcOrd="0" destOrd="14" presId="urn:microsoft.com/office/officeart/2005/8/layout/hList1"/>
    <dgm:cxn modelId="{605E09DE-8F1A-D74B-92F6-AEE183B3A725}" type="presOf" srcId="{9BDF1F4B-76B5-4D4F-81F5-077270D0E54B}" destId="{0895DFE5-E4BB-E341-8D9C-8886E7C29E83}" srcOrd="0" destOrd="3" presId="urn:microsoft.com/office/officeart/2005/8/layout/hList1"/>
    <dgm:cxn modelId="{AC10DCC5-EE6D-CB41-A43B-98B5994F312F}" type="presOf" srcId="{CC102675-9FDA-AD44-AA09-C01D721031E3}" destId="{61147262-6985-1341-BC69-8CFC4167C4FA}" srcOrd="0" destOrd="7" presId="urn:microsoft.com/office/officeart/2005/8/layout/hList1"/>
    <dgm:cxn modelId="{59187256-789F-BE4B-BC8B-D7DDFD238618}" srcId="{6F753A2D-CA38-E14D-9837-854238415D4D}" destId="{25E8FA5F-A6BD-E246-9478-B4E8E9011DBD}" srcOrd="8" destOrd="0" parTransId="{5F51DD6F-773F-1A41-B3BE-C6AB8BDF6EAA}" sibTransId="{3C6A6407-9C23-AE44-AC9F-47DEEBDB1167}"/>
    <dgm:cxn modelId="{56C97BE7-740A-E448-856B-7FEA5D83F852}" type="presOf" srcId="{D4C14081-A9C3-CE4D-B920-7C9C43C89B80}" destId="{61147262-6985-1341-BC69-8CFC4167C4FA}" srcOrd="0" destOrd="12" presId="urn:microsoft.com/office/officeart/2005/8/layout/hList1"/>
    <dgm:cxn modelId="{F40A8D7C-5AD6-5441-BA09-4790D914AEE2}" type="presOf" srcId="{3496B401-3C69-8647-8F21-1BA26E4242D0}" destId="{0895DFE5-E4BB-E341-8D9C-8886E7C29E83}" srcOrd="0" destOrd="0" presId="urn:microsoft.com/office/officeart/2005/8/layout/hList1"/>
    <dgm:cxn modelId="{D1B324C8-E78F-5E4D-B8B0-1F30B86D2F11}" srcId="{2C8AD376-1CEC-0442-BE4D-9DC2C70EAE73}" destId="{D0AC9A2C-86FC-E64C-9B89-51426ED75BBC}" srcOrd="3" destOrd="0" parTransId="{8EFE9BE5-7968-0049-9065-54ED3835C7A4}" sibTransId="{923BEC13-7C75-9042-8920-C930F5EC80C3}"/>
    <dgm:cxn modelId="{B6813854-3B36-1F49-BB0B-3BABAC312FF9}" type="presOf" srcId="{FD2206A9-3EFE-074C-9FAE-3B4A7CC56062}" destId="{61147262-6985-1341-BC69-8CFC4167C4FA}" srcOrd="0" destOrd="0" presId="urn:microsoft.com/office/officeart/2005/8/layout/hList1"/>
    <dgm:cxn modelId="{B1766111-D2FE-9A40-A51A-EDDDD3D2C517}" type="presOf" srcId="{AC1E0B5B-0B21-7040-833B-42214F0F2F9E}" destId="{4C7330E3-EA42-7241-B5CE-15D8DDB6838A}" srcOrd="0" destOrd="1" presId="urn:microsoft.com/office/officeart/2005/8/layout/hList1"/>
    <dgm:cxn modelId="{AA4A2D51-9EA7-AB44-AE98-8EB15CE183AF}" type="presOf" srcId="{0A27F298-4618-4642-81F6-9B4B0B3C801C}" destId="{4C7330E3-EA42-7241-B5CE-15D8DDB6838A}" srcOrd="0" destOrd="5" presId="urn:microsoft.com/office/officeart/2005/8/layout/hList1"/>
    <dgm:cxn modelId="{34A85F37-ED50-4C4F-81D3-C78C1ADCD229}" srcId="{6F753A2D-CA38-E14D-9837-854238415D4D}" destId="{520A126C-004E-BC4F-8F24-30147763A647}" srcOrd="10" destOrd="0" parTransId="{A87A5964-7796-5641-B77D-6C25120E8507}" sibTransId="{45BE77E1-4041-234E-A563-B989F5B5B636}"/>
    <dgm:cxn modelId="{5FFA11E5-C7A0-0B41-B35F-AA7FDBB9F7D7}" type="presOf" srcId="{BB55165B-E3A4-1941-91DC-2C6DE49A2294}" destId="{61147262-6985-1341-BC69-8CFC4167C4FA}" srcOrd="0" destOrd="2" presId="urn:microsoft.com/office/officeart/2005/8/layout/hList1"/>
    <dgm:cxn modelId="{18BDC340-6347-014E-A0B5-0CCD26BD3900}" srcId="{6F753A2D-CA38-E14D-9837-854238415D4D}" destId="{CC102675-9FDA-AD44-AA09-C01D721031E3}" srcOrd="7" destOrd="0" parTransId="{80240B1D-E6B7-3D49-A54C-695A5811034A}" sibTransId="{AD117FFC-1023-9343-ACC4-B1FE2FBA1F4D}"/>
    <dgm:cxn modelId="{6982F84C-6973-D54B-BF22-49CAFB70F5AF}" srcId="{6F753A2D-CA38-E14D-9837-854238415D4D}" destId="{F17E9D2D-447A-E148-9FD5-7DC5C91FC83C}" srcOrd="11" destOrd="0" parTransId="{0FE6B32B-3F9F-7E4C-B4F6-EB3FB8CF5E28}" sibTransId="{60DEB601-F42B-2846-A7A3-07C9CA715224}"/>
    <dgm:cxn modelId="{960D0390-3594-4644-8D10-DDACD1333C7A}" srcId="{2C8AD376-1CEC-0442-BE4D-9DC2C70EAE73}" destId="{E6259672-A1DE-7040-B377-52CE34573303}" srcOrd="6" destOrd="0" parTransId="{B09F274A-B954-EE4D-B3B3-E5C63CE2B4A2}" sibTransId="{70091959-5602-3049-85D9-0F79EE66BBC4}"/>
    <dgm:cxn modelId="{EDA7CB05-DFB6-9746-9C06-8022FB26B6F0}" srcId="{6F753A2D-CA38-E14D-9837-854238415D4D}" destId="{FF68409B-4418-9A40-A147-D2B98103F2D1}" srcOrd="6" destOrd="0" parTransId="{B7CE146A-19DC-AC42-A847-369EA931D8CA}" sibTransId="{380D7186-DEA7-E44A-9406-6D0127A15539}"/>
    <dgm:cxn modelId="{3862A2AE-7878-8344-AC67-064B0EFCB629}" srcId="{614D5E56-CA36-5348-8A75-2B41E1ED2CBA}" destId="{2D47B2E9-8823-4341-A7FF-F3A55D26B4A6}" srcOrd="1" destOrd="0" parTransId="{9D60927D-52D0-EF41-992F-5F4A90C3F4D4}" sibTransId="{E60DB26D-5CE4-0748-81D7-45EC2EE0F9FD}"/>
    <dgm:cxn modelId="{79C2C7BD-8390-9849-86B5-A0C75F8FBB05}" srcId="{6F753A2D-CA38-E14D-9837-854238415D4D}" destId="{BB55165B-E3A4-1941-91DC-2C6DE49A2294}" srcOrd="2" destOrd="0" parTransId="{3F918353-11E0-C64B-A816-B3A7689A4209}" sibTransId="{902C1885-08EA-6C49-A346-81F4DFF81484}"/>
    <dgm:cxn modelId="{D706A147-4B8F-B749-8E36-12F863C4B458}" type="presOf" srcId="{D0AC9A2C-86FC-E64C-9B89-51426ED75BBC}" destId="{4C7330E3-EA42-7241-B5CE-15D8DDB6838A}" srcOrd="0" destOrd="3" presId="urn:microsoft.com/office/officeart/2005/8/layout/hList1"/>
    <dgm:cxn modelId="{622B3689-556F-1B4A-995A-7CA81407B3ED}" srcId="{2C8AD376-1CEC-0442-BE4D-9DC2C70EAE73}" destId="{CF5AC33E-E460-784C-833E-B7F9C614D8A9}" srcOrd="0" destOrd="0" parTransId="{9ABBBD25-481B-FE43-8EA5-DC9298CC55E7}" sibTransId="{6E7F1F02-051D-F24F-A36D-13FE4D0E8D9C}"/>
    <dgm:cxn modelId="{7BC5EACD-0937-9744-B878-2DE589FC7E19}" srcId="{6F753A2D-CA38-E14D-9837-854238415D4D}" destId="{91946E41-FB3D-D947-B151-146A01750300}" srcOrd="4" destOrd="0" parTransId="{14E7CD78-A70D-0346-99B9-96726B3DD50F}" sibTransId="{A694F54A-71DF-3347-88FE-170A21F968A6}"/>
    <dgm:cxn modelId="{5F72B709-3525-FC48-9D99-8343B23B2970}" type="presOf" srcId="{0B961D90-B453-4747-9C8E-9B67ECAE2D75}" destId="{61147262-6985-1341-BC69-8CFC4167C4FA}" srcOrd="0" destOrd="13" presId="urn:microsoft.com/office/officeart/2005/8/layout/hList1"/>
    <dgm:cxn modelId="{F2B6665D-623D-734A-B01E-F964F66361AB}" srcId="{2C8AD376-1CEC-0442-BE4D-9DC2C70EAE73}" destId="{F278A432-96A6-D541-8F73-9ABDBEF139D7}" srcOrd="7" destOrd="0" parTransId="{91BEC987-83D7-944F-B328-2DD372869403}" sibTransId="{847BB81B-760D-1A49-9A17-2349982B2907}"/>
    <dgm:cxn modelId="{442958FC-8B43-EB45-9D22-FF42E1F036F6}" type="presOf" srcId="{4A050A00-86F4-FD42-8D10-B351D72EB80F}" destId="{4C7330E3-EA42-7241-B5CE-15D8DDB6838A}" srcOrd="0" destOrd="2" presId="urn:microsoft.com/office/officeart/2005/8/layout/hList1"/>
    <dgm:cxn modelId="{142689BF-0383-5340-A007-1BCE99DCB3AD}" srcId="{6F753A2D-CA38-E14D-9837-854238415D4D}" destId="{CB21A175-72B5-254E-8F30-A28303C610ED}" srcOrd="5" destOrd="0" parTransId="{18475805-E535-C546-8EDA-ED994A04B232}" sibTransId="{6DAF2328-12E3-B741-B706-03A7FA7F0204}"/>
    <dgm:cxn modelId="{AEFC076D-4BDA-0149-BEC6-B98F7C970480}" type="presOf" srcId="{CB21A175-72B5-254E-8F30-A28303C610ED}" destId="{61147262-6985-1341-BC69-8CFC4167C4FA}" srcOrd="0" destOrd="5" presId="urn:microsoft.com/office/officeart/2005/8/layout/hList1"/>
    <dgm:cxn modelId="{26767EC6-DE5F-5A49-8AA3-DBC131E89AB2}" type="presOf" srcId="{9B2D7C8C-635E-F948-84D5-265AC70BEFC2}" destId="{0895DFE5-E4BB-E341-8D9C-8886E7C29E83}" srcOrd="0" destOrd="4" presId="urn:microsoft.com/office/officeart/2005/8/layout/hList1"/>
    <dgm:cxn modelId="{3D6DA092-7347-2C46-BE3B-F94164CA958C}" srcId="{6F753A2D-CA38-E14D-9837-854238415D4D}" destId="{D4C14081-A9C3-CE4D-B920-7C9C43C89B80}" srcOrd="12" destOrd="0" parTransId="{CD770216-A7F9-9344-BF75-BCC9D1B7710C}" sibTransId="{D3C0B82C-E5C2-224A-8F23-09E8F8851D34}"/>
    <dgm:cxn modelId="{2B168C17-00E9-1248-85BE-75F5DACC6348}" type="presOf" srcId="{90EA9DCA-1A98-B349-8E9F-DA3F681ECD95}" destId="{61147262-6985-1341-BC69-8CFC4167C4FA}" srcOrd="0" destOrd="9" presId="urn:microsoft.com/office/officeart/2005/8/layout/hList1"/>
    <dgm:cxn modelId="{A08EA1DB-E815-AC4F-A6C2-DA1FEE430FFB}" srcId="{9DCE8DC9-E044-0C4D-9C96-DE09B21B9542}" destId="{2C8AD376-1CEC-0442-BE4D-9DC2C70EAE73}" srcOrd="1" destOrd="0" parTransId="{F7484448-1BDC-C34A-B70D-D0521E1A0ED9}" sibTransId="{477A7BE6-E70C-DE49-93AC-1E36DB4908E7}"/>
    <dgm:cxn modelId="{680AD9D4-6847-3444-AEDB-CB535576062C}" type="presOf" srcId="{2D47B2E9-8823-4341-A7FF-F3A55D26B4A6}" destId="{0895DFE5-E4BB-E341-8D9C-8886E7C29E83}" srcOrd="0" destOrd="1" presId="urn:microsoft.com/office/officeart/2005/8/layout/hList1"/>
    <dgm:cxn modelId="{976CAA14-2B77-1642-B59D-F9B4C16A30BB}" srcId="{614D5E56-CA36-5348-8A75-2B41E1ED2CBA}" destId="{9B2D7C8C-635E-F948-84D5-265AC70BEFC2}" srcOrd="4" destOrd="0" parTransId="{47C9F5A5-9041-2240-9A63-7E04F15F8795}" sibTransId="{4F04F193-6EB0-4342-AED7-8EF57035FC91}"/>
    <dgm:cxn modelId="{A2DCFD9C-62EF-A048-92D4-A4A2D0F6B159}" type="presOf" srcId="{9B558A16-5215-0C45-93C6-26F8EE4467BA}" destId="{61147262-6985-1341-BC69-8CFC4167C4FA}" srcOrd="0" destOrd="3" presId="urn:microsoft.com/office/officeart/2005/8/layout/hList1"/>
    <dgm:cxn modelId="{096ED090-C730-4742-9BE2-29DEAA548D40}" srcId="{6F753A2D-CA38-E14D-9837-854238415D4D}" destId="{2CC1B643-1030-BA4B-A9ED-791019B4155B}" srcOrd="1" destOrd="0" parTransId="{A20EA1FB-B698-3B40-8812-DB03B103993A}" sibTransId="{FD047162-78E7-E746-8A51-FFCC1EBBD5F4}"/>
    <dgm:cxn modelId="{1B3B544A-37EB-4C44-8E75-9956AEEB3646}" type="presOf" srcId="{2CC1B643-1030-BA4B-A9ED-791019B4155B}" destId="{61147262-6985-1341-BC69-8CFC4167C4FA}" srcOrd="0" destOrd="1" presId="urn:microsoft.com/office/officeart/2005/8/layout/hList1"/>
    <dgm:cxn modelId="{F707FC24-577C-0D4E-84AD-9558DA6AEE8C}" srcId="{2C8AD376-1CEC-0442-BE4D-9DC2C70EAE73}" destId="{4A050A00-86F4-FD42-8D10-B351D72EB80F}" srcOrd="2" destOrd="0" parTransId="{E7F792AD-41FE-A744-A5D8-F797A508969A}" sibTransId="{05CA2D22-43CD-5E40-B548-BA45175D7E15}"/>
    <dgm:cxn modelId="{3A353971-0264-8B44-87F6-81EC3C49BBBE}" type="presOf" srcId="{AD39EDFE-80A1-AF42-A32E-F86B4ED440CA}" destId="{4C7330E3-EA42-7241-B5CE-15D8DDB6838A}" srcOrd="0" destOrd="4" presId="urn:microsoft.com/office/officeart/2005/8/layout/hList1"/>
    <dgm:cxn modelId="{65423831-43BD-294D-AB82-0C1EB1929C3F}" type="presOf" srcId="{91946E41-FB3D-D947-B151-146A01750300}" destId="{61147262-6985-1341-BC69-8CFC4167C4FA}" srcOrd="0" destOrd="4" presId="urn:microsoft.com/office/officeart/2005/8/layout/hList1"/>
    <dgm:cxn modelId="{BA0064AC-0812-F849-B92B-803888747675}" srcId="{2C8AD376-1CEC-0442-BE4D-9DC2C70EAE73}" destId="{0A27F298-4618-4642-81F6-9B4B0B3C801C}" srcOrd="5" destOrd="0" parTransId="{72836BE6-D3E1-9342-A44D-7AFA0CB82FC2}" sibTransId="{2F981693-550D-7F44-9D7D-193C4017E21D}"/>
    <dgm:cxn modelId="{3AE63B54-4BA2-D142-95E0-20EFED286E0F}" type="presOf" srcId="{9DCE8DC9-E044-0C4D-9C96-DE09B21B9542}" destId="{CA1AA923-886E-5549-8B03-761E2B0DBB68}" srcOrd="0" destOrd="0" presId="urn:microsoft.com/office/officeart/2005/8/layout/hList1"/>
    <dgm:cxn modelId="{A3FD734F-FBD9-FA4D-AFD8-78295184228F}" type="presOf" srcId="{2C8AD376-1CEC-0442-BE4D-9DC2C70EAE73}" destId="{0142D377-4776-5B4B-8166-D872C4533C2F}" srcOrd="0" destOrd="0" presId="urn:microsoft.com/office/officeart/2005/8/layout/hList1"/>
    <dgm:cxn modelId="{4FCEE4E2-A11D-B74F-96BF-E5C2570699E6}" srcId="{2C8AD376-1CEC-0442-BE4D-9DC2C70EAE73}" destId="{AC1E0B5B-0B21-7040-833B-42214F0F2F9E}" srcOrd="1" destOrd="0" parTransId="{529A7E28-980B-A84E-8D43-0DEE2467EAA9}" sibTransId="{FDC166B0-FBE9-AD41-9934-FC7E5120ADF6}"/>
    <dgm:cxn modelId="{91B0901E-2935-8142-A078-D8C897976568}" type="presParOf" srcId="{CA1AA923-886E-5549-8B03-761E2B0DBB68}" destId="{7FAC0298-9340-D249-84E6-7130FFA7860B}" srcOrd="0" destOrd="0" presId="urn:microsoft.com/office/officeart/2005/8/layout/hList1"/>
    <dgm:cxn modelId="{0B102742-F3D2-C14F-9C3C-DAA6CA299E1B}" type="presParOf" srcId="{7FAC0298-9340-D249-84E6-7130FFA7860B}" destId="{3B1261FF-96F8-EC48-9BEE-B018D584BDC5}" srcOrd="0" destOrd="0" presId="urn:microsoft.com/office/officeart/2005/8/layout/hList1"/>
    <dgm:cxn modelId="{2980D5E9-64BD-2344-AD9C-9A3EF37A3BE5}" type="presParOf" srcId="{7FAC0298-9340-D249-84E6-7130FFA7860B}" destId="{61147262-6985-1341-BC69-8CFC4167C4FA}" srcOrd="1" destOrd="0" presId="urn:microsoft.com/office/officeart/2005/8/layout/hList1"/>
    <dgm:cxn modelId="{86342B71-F029-9A49-8ED6-4FA6F8EEB78D}" type="presParOf" srcId="{CA1AA923-886E-5549-8B03-761E2B0DBB68}" destId="{167AFF66-8924-0C40-95B9-B3BDBB24E658}" srcOrd="1" destOrd="0" presId="urn:microsoft.com/office/officeart/2005/8/layout/hList1"/>
    <dgm:cxn modelId="{8B349378-959E-2749-A3C2-7AC5329FE386}" type="presParOf" srcId="{CA1AA923-886E-5549-8B03-761E2B0DBB68}" destId="{CEB70AAA-CF23-EB4C-AE29-654E016FD147}" srcOrd="2" destOrd="0" presId="urn:microsoft.com/office/officeart/2005/8/layout/hList1"/>
    <dgm:cxn modelId="{4E4E01C8-8BAB-BF48-8ECE-58DB0716CC8B}" type="presParOf" srcId="{CEB70AAA-CF23-EB4C-AE29-654E016FD147}" destId="{0142D377-4776-5B4B-8166-D872C4533C2F}" srcOrd="0" destOrd="0" presId="urn:microsoft.com/office/officeart/2005/8/layout/hList1"/>
    <dgm:cxn modelId="{C867780E-EDF1-8B46-8316-834425DC01BF}" type="presParOf" srcId="{CEB70AAA-CF23-EB4C-AE29-654E016FD147}" destId="{4C7330E3-EA42-7241-B5CE-15D8DDB6838A}" srcOrd="1" destOrd="0" presId="urn:microsoft.com/office/officeart/2005/8/layout/hList1"/>
    <dgm:cxn modelId="{97322CEA-50EA-3F49-A443-FFD5D6CCF15D}" type="presParOf" srcId="{CA1AA923-886E-5549-8B03-761E2B0DBB68}" destId="{D3CF5CCB-45D9-4544-B016-1DE733251988}" srcOrd="3" destOrd="0" presId="urn:microsoft.com/office/officeart/2005/8/layout/hList1"/>
    <dgm:cxn modelId="{0F710E81-5A2B-964F-9EF3-B8D69AB55675}" type="presParOf" srcId="{CA1AA923-886E-5549-8B03-761E2B0DBB68}" destId="{8706BBF7-0D09-1247-A284-444D4BF687BB}" srcOrd="4" destOrd="0" presId="urn:microsoft.com/office/officeart/2005/8/layout/hList1"/>
    <dgm:cxn modelId="{27FAB9FB-A713-F446-8B1A-941E9A8D9FA9}" type="presParOf" srcId="{8706BBF7-0D09-1247-A284-444D4BF687BB}" destId="{F1B91C56-A621-BE46-AF1B-55B20669D3D3}" srcOrd="0" destOrd="0" presId="urn:microsoft.com/office/officeart/2005/8/layout/hList1"/>
    <dgm:cxn modelId="{CDF310AB-E7A5-E54D-8AA5-F0369B1F2503}" type="presParOf" srcId="{8706BBF7-0D09-1247-A284-444D4BF687BB}" destId="{0895DFE5-E4BB-E341-8D9C-8886E7C29E83}" srcOrd="1" destOrd="0" presId="urn:microsoft.com/office/officeart/2005/8/layout/hList1"/>
  </dgm:cxnLst>
  <dgm:bg/>
  <dgm:whole/>
  <dgm:extLst>
    <a:ext uri="http://schemas.microsoft.com/office/drawing/2008/diagram">
      <dsp:dataModelExt xmlns:dgm="http://schemas.openxmlformats.org/drawingml/2006/diagram" xmlns:a="http://schemas.openxmlformats.org/drawingml/2006/main"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1261FF-96F8-EC48-9BEE-B018D584BDC5}">
      <dsp:nvSpPr>
        <dsp:cNvPr id="0" name=""/>
        <dsp:cNvSpPr/>
      </dsp:nvSpPr>
      <dsp:spPr>
        <a:xfrm>
          <a:off x="2571" y="105269"/>
          <a:ext cx="2507456" cy="374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0000"/>
              </a:solidFill>
            </a:rPr>
            <a:t>TERMS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2571" y="105269"/>
        <a:ext cx="2507456" cy="374400"/>
      </dsp:txXfrm>
    </dsp:sp>
    <dsp:sp modelId="{61147262-6985-1341-BC69-8CFC4167C4FA}">
      <dsp:nvSpPr>
        <dsp:cNvPr id="0" name=""/>
        <dsp:cNvSpPr/>
      </dsp:nvSpPr>
      <dsp:spPr>
        <a:xfrm>
          <a:off x="2571" y="479669"/>
          <a:ext cx="2507456" cy="4139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theme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Claim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purpose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Evidence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Genre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Satire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Irony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Hyperbole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Understatement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Rhetorical triangle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Persuasion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Ethos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Pathos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Logos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Narrator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Point of View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Vernacular/ Dialect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Characters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2571" y="479669"/>
        <a:ext cx="2507456" cy="4139459"/>
      </dsp:txXfrm>
    </dsp:sp>
    <dsp:sp modelId="{0142D377-4776-5B4B-8166-D872C4533C2F}">
      <dsp:nvSpPr>
        <dsp:cNvPr id="0" name=""/>
        <dsp:cNvSpPr/>
      </dsp:nvSpPr>
      <dsp:spPr>
        <a:xfrm>
          <a:off x="2861071" y="105269"/>
          <a:ext cx="2507456" cy="374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0000"/>
              </a:solidFill>
            </a:rPr>
            <a:t>IDEAS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2861071" y="105269"/>
        <a:ext cx="2507456" cy="374400"/>
      </dsp:txXfrm>
    </dsp:sp>
    <dsp:sp modelId="{4C7330E3-EA42-7241-B5CE-15D8DDB6838A}">
      <dsp:nvSpPr>
        <dsp:cNvPr id="0" name=""/>
        <dsp:cNvSpPr/>
      </dsp:nvSpPr>
      <dsp:spPr>
        <a:xfrm>
          <a:off x="2861071" y="479669"/>
          <a:ext cx="2507456" cy="4139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Human Nature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American Identity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Justice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Abolitionism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Human Rights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Power of persuasion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Realism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Regionalism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Equality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Freedom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individuality</a:t>
          </a:r>
          <a:endParaRPr lang="en-US" sz="1300" kern="1200" dirty="0"/>
        </a:p>
      </dsp:txBody>
      <dsp:txXfrm>
        <a:off x="2861071" y="479669"/>
        <a:ext cx="2507456" cy="4139459"/>
      </dsp:txXfrm>
    </dsp:sp>
    <dsp:sp modelId="{F1B91C56-A621-BE46-AF1B-55B20669D3D3}">
      <dsp:nvSpPr>
        <dsp:cNvPr id="0" name=""/>
        <dsp:cNvSpPr/>
      </dsp:nvSpPr>
      <dsp:spPr>
        <a:xfrm>
          <a:off x="5719571" y="105269"/>
          <a:ext cx="2507456" cy="374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0000"/>
              </a:solidFill>
            </a:rPr>
            <a:t>THINKERS &amp; TEXTS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19571" y="105269"/>
        <a:ext cx="2507456" cy="374400"/>
      </dsp:txXfrm>
    </dsp:sp>
    <dsp:sp modelId="{0895DFE5-E4BB-E341-8D9C-8886E7C29E83}">
      <dsp:nvSpPr>
        <dsp:cNvPr id="0" name=""/>
        <dsp:cNvSpPr/>
      </dsp:nvSpPr>
      <dsp:spPr>
        <a:xfrm>
          <a:off x="5719571" y="479669"/>
          <a:ext cx="2507456" cy="4139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MARK TWAIN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“The Celebrated Jumping Frog of Calaveras County”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“The Lowest Animal”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5719571" y="479669"/>
        <a:ext cx="2507456" cy="4139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BEF3F7E-3467-8D4F-A1A0-B9261D931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D3E16-F703-F347-9794-291F81901AC1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150DB-80F6-7B4E-9AE3-CFB473FBFFD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A34F1-BCE0-654A-ADCA-BF496885D4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0C4A6-FD80-484A-8AB7-F032A658DBD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B1EF1-B9CA-FC48-ADBF-5B37E947C42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92D62-FC5A-6F46-BB42-E11BA03CBC4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00A1C-1F2C-4E41-9254-2F2A8EFD305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47665-C83C-684E-BD06-2C2F663F4DC0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73E17-ABA6-E04A-A9DE-CF816F5AB91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C57CE-873C-F745-AB4D-C199277607D7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4D39-2576-2545-8FB1-612CE29AC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D4BD-717F-F94F-B3F6-3A10B1F9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2D7EE-41F0-1041-A0EB-4AB39C1D9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A5242-87B2-4D47-95B1-DEC3F3811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12F22-CC26-C74A-969F-55AECF3D4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E68E-D6BD-BD41-8CE2-41E83B3DE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B13AB-6EEA-2249-BC4C-EB8935C4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9F21-9FB8-7C4F-BD2B-BA9CEAAFA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0923-82D6-B941-976F-D19598480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517B-82DE-054D-895E-FDA8B113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D4FA7-2786-1947-94C5-CBED9E39D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6758E1C-F9E9-1D41-9C4C-E50D0DFC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4456" b="40541"/>
          <a:stretch>
            <a:fillRect/>
          </a:stretch>
        </p:blipFill>
        <p:spPr>
          <a:xfrm>
            <a:off x="0" y="-61527"/>
            <a:ext cx="9246502" cy="6919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79132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effectLst>
                  <a:outerShdw blurRad="50800" dist="101600" dir="2700000">
                    <a:srgbClr val="000000">
                      <a:alpha val="43000"/>
                    </a:srgbClr>
                  </a:outerShdw>
                </a:effectLst>
                <a:latin typeface="Avenir Heavy"/>
                <a:cs typeface="Avenir Heavy"/>
              </a:rPr>
              <a:t>Socratic Seminar</a:t>
            </a:r>
            <a:endParaRPr lang="en-US" sz="7500" dirty="0">
              <a:effectLst>
                <a:outerShdw blurRad="50800" dist="101600" dir="2700000">
                  <a:srgbClr val="000000">
                    <a:alpha val="43000"/>
                  </a:srgbClr>
                </a:outerShdw>
              </a:effectLst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648200"/>
            <a:ext cx="271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By participating in  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867400"/>
            <a:ext cx="8367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Scholars will practice academic behavior and language that </a:t>
            </a:r>
          </a:p>
          <a:p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ill be expected in a 21</a:t>
            </a:r>
            <a:r>
              <a:rPr lang="en-US" baseline="30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st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 century classroom &amp; 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worksplace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Part 1: Generate Questions Using Academic Terms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1524000"/>
          <a:ext cx="8229600" cy="4724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0" y="-228600"/>
            <a:ext cx="94869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/>
          </p:cNvSpPr>
          <p:nvPr/>
        </p:nvSpPr>
        <p:spPr bwMode="auto">
          <a:xfrm>
            <a:off x="457200" y="304800"/>
            <a:ext cx="83820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dirty="0">
                <a:solidFill>
                  <a:srgbClr val="FF0000"/>
                </a:solidFill>
              </a:rPr>
              <a:t>In your groups, choose the FOUR BEST questions for discussion: 5 Minutes</a:t>
            </a:r>
            <a:endParaRPr lang="en-US" sz="3600" dirty="0"/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/>
              <a:t>Students will generate three prompts on the right-hand side of their Cornell Notes by using Question Guide.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3200" dirty="0"/>
              <a:t>Students should keep the</a:t>
            </a:r>
            <a:r>
              <a:rPr lang="en-US" sz="3200" dirty="0" smtClean="0"/>
              <a:t> OBJECTIVES for </a:t>
            </a:r>
            <a:r>
              <a:rPr lang="en-US" sz="3200" dirty="0"/>
              <a:t>the Seminar in mind when designing their</a:t>
            </a:r>
            <a:r>
              <a:rPr lang="en-US" sz="3200" dirty="0" smtClean="0"/>
              <a:t> discussion prompts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Students will explore the universal concept of the</a:t>
            </a:r>
            <a:r>
              <a:rPr lang="en-US" b="1" dirty="0" smtClean="0"/>
              <a:t> AMERICA &amp; AMERICAN IDENTITY as its is exhibited in summer reading texts.</a:t>
            </a:r>
            <a:endParaRPr lang="en-US" i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 Additionally, students will evaluate </a:t>
            </a:r>
            <a:r>
              <a:rPr lang="en-US" b="1" dirty="0" smtClean="0"/>
              <a:t>the influence of these ideas on contemporary American culture and society</a:t>
            </a:r>
            <a:r>
              <a:rPr lang="en-US" b="1" i="1" dirty="0" smtClean="0"/>
              <a:t>.  </a:t>
            </a:r>
            <a:endParaRPr lang="en-US" b="1" dirty="0" smtClean="0"/>
          </a:p>
          <a:p>
            <a:pPr marL="639763" lvl="1" indent="-2730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b="1" dirty="0" smtClean="0"/>
              <a:t>TEAM </a:t>
            </a:r>
            <a:r>
              <a:rPr lang="en-US" dirty="0" smtClean="0"/>
              <a:t>LEAD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Make sure each team member has all questions answered and provides quotes or evidence from the text or from real life experiences.  </a:t>
            </a:r>
          </a:p>
          <a:p>
            <a:r>
              <a:rPr lang="en-US" dirty="0" smtClean="0"/>
              <a:t>Choose how you want the answers created: </a:t>
            </a:r>
          </a:p>
          <a:p>
            <a:pPr lvl="1"/>
            <a:r>
              <a:rPr lang="en-US" dirty="0" smtClean="0"/>
              <a:t>Everyone answers together?</a:t>
            </a:r>
          </a:p>
          <a:p>
            <a:pPr lvl="1"/>
            <a:r>
              <a:rPr lang="en-US" dirty="0" smtClean="0"/>
              <a:t>Each person answers one question and provides it for the rest of the group?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 DO:  Directions for Socratic Seminar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001000" cy="56388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Inner-Circle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Students will take notes on the right side of their Cornell Notes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These notes can relate to the questions they created and/or their notes should reflect the critical points made by peers in the discussion.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Students can continue to generate questions and/or copy down questions of their fellow scholars to address.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Outer-Circle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evaluate the participation of their A/B partner.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meet and debrief with their A/B partner after the conclusion of the seminar.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295400"/>
          </a:xfrm>
        </p:spPr>
        <p:txBody>
          <a:bodyPr/>
          <a:lstStyle/>
          <a:p>
            <a:pPr eaLnBrk="1" hangingPunct="1"/>
            <a:r>
              <a:rPr lang="en-US"/>
              <a:t>INNER CIRCLE:</a:t>
            </a:r>
            <a:br>
              <a:rPr lang="en-US"/>
            </a:br>
            <a:r>
              <a:rPr lang="en-US"/>
              <a:t>YOU SHOW ACADEMIC BEHAVIOR by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91000"/>
          </a:xfrm>
        </p:spPr>
        <p:txBody>
          <a:bodyPr/>
          <a:lstStyle/>
          <a:p>
            <a:pPr>
              <a:buFontTx/>
              <a:buAutoNum type="alphaLcPeriod"/>
            </a:pPr>
            <a:r>
              <a:rPr lang="en-US" sz="1600" smtClean="0"/>
              <a:t> </a:t>
            </a:r>
            <a:r>
              <a:rPr lang="en-US" sz="2000" smtClean="0"/>
              <a:t>Contributing to discussion at least three times with questions, comments, or opinions.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Expressing themselves clearly in sophisticated academic language.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Respecting others by avoiding side conversation and rude behaviors.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Speaking only when it is their turn and bringing others into the conversation without interrupting or cutting someone off.  	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Making logical comments that are related to the topic and issue being discussed and are backed up though evidence from the text. .   [   ]  YES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>
                <a:latin typeface="Arial Narrow" pitchFamily="-111" charset="0"/>
              </a:rPr>
              <a:t>	</a:t>
            </a:r>
            <a:r>
              <a:rPr lang="en-US" sz="2000">
                <a:latin typeface="Arial Narrow" pitchFamily="-111" charset="0"/>
              </a:rPr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OUTER CIRCLE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defRPr/>
            </a:pPr>
            <a:endParaRPr lang="en-US" sz="2400" dirty="0" smtClean="0"/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Respecting others by avoiding side conversation and rude behaviors. 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Turning in the </a:t>
            </a:r>
            <a:r>
              <a:rPr lang="en-US" sz="2400" b="1" dirty="0" smtClean="0"/>
              <a:t>Socratic Seminar Notes form</a:t>
            </a:r>
            <a:r>
              <a:rPr lang="en-US" sz="2400" dirty="0" smtClean="0"/>
              <a:t> COMPLETED with at least three questions, notes, and comments.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Evaluating your partner’s participation by completing </a:t>
            </a:r>
            <a:r>
              <a:rPr lang="en-US" sz="2400" b="1" dirty="0" smtClean="0"/>
              <a:t>Socratic Seminar Observation form</a:t>
            </a:r>
            <a:r>
              <a:rPr lang="en-US" sz="2400" dirty="0" smtClean="0"/>
              <a:t> 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Completing Seminar Evaluation </a:t>
            </a:r>
            <a:r>
              <a:rPr lang="en-US" sz="2400" b="1" dirty="0" smtClean="0"/>
              <a:t>FINAL THOUGHTS</a:t>
            </a:r>
            <a:r>
              <a:rPr lang="en-US" sz="2400" dirty="0" smtClean="0"/>
              <a:t>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Participating in the conversation by taking the “Hot Seat.” [   ]  YES</a:t>
            </a:r>
          </a:p>
          <a:p>
            <a:pPr>
              <a:defRPr/>
            </a:pPr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/>
              <a:t>PART THREE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We will meet the following OBJECTIVES:</a:t>
            </a:r>
            <a:endParaRPr lang="en-US" sz="2400" b="1" dirty="0" smtClean="0"/>
          </a:p>
          <a:p>
            <a:pPr marL="639763" lvl="1" indent="-273050" eaLnBrk="1" hangingPunct="1"/>
            <a:r>
              <a:rPr lang="en-US" sz="2000" dirty="0" smtClean="0"/>
              <a:t>Students will explore the universal concept of the</a:t>
            </a:r>
            <a:r>
              <a:rPr lang="en-US" sz="2000" b="1" dirty="0" smtClean="0"/>
              <a:t> AMERICA &amp; AMERICAN IDENTITY as its is exhibited in summer reading texts.</a:t>
            </a:r>
            <a:endParaRPr lang="en-US" sz="2000" i="1" dirty="0" smtClean="0"/>
          </a:p>
          <a:p>
            <a:pPr marL="639763" lvl="1" indent="-273050" eaLnBrk="1" hangingPunct="1"/>
            <a:r>
              <a:rPr lang="en-US" sz="2000" dirty="0" smtClean="0"/>
              <a:t> Additionally, students will evaluate </a:t>
            </a:r>
            <a:r>
              <a:rPr lang="en-US" sz="2000" b="1" dirty="0" smtClean="0"/>
              <a:t>the influence of these ideas on contemporary American culture and society</a:t>
            </a:r>
            <a:r>
              <a:rPr lang="en-US" sz="2000" b="1" i="1" dirty="0" smtClean="0"/>
              <a:t>.  </a:t>
            </a:r>
            <a:endParaRPr lang="en-US" sz="2000" b="1" dirty="0" smtClean="0"/>
          </a:p>
          <a:p>
            <a:pPr marL="639763" lvl="1" indent="-273050" eaLnBrk="1" hangingPunct="1"/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By answering the following ESSENTIAL QUESTIONS: </a:t>
            </a:r>
            <a:endParaRPr lang="en-US" sz="2000" b="1" dirty="0" smtClean="0"/>
          </a:p>
          <a:p>
            <a:pPr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What defines the idea of “America” as both a political and cultural concept? </a:t>
            </a:r>
          </a:p>
          <a:p>
            <a:pPr lvl="0"/>
            <a:r>
              <a:rPr lang="en-US" sz="2000" dirty="0" smtClean="0"/>
              <a:t>What are the qualities and characteristics of an “American Identity”? How has it changed over time?</a:t>
            </a:r>
          </a:p>
          <a:p>
            <a:pPr lvl="0"/>
            <a:r>
              <a:rPr lang="en-US" sz="2000" dirty="0" smtClean="0"/>
              <a:t>How do American authors use stylistic and rhetorical devices to achieve purpose and convey ideas about “American Identity”</a:t>
            </a:r>
            <a:r>
              <a:rPr lang="en-US" sz="2000" dirty="0" smtClean="0"/>
              <a:t>?</a:t>
            </a:r>
          </a:p>
          <a:p>
            <a:pPr lvl="0"/>
            <a:r>
              <a:rPr lang="en-US" sz="2000" dirty="0" smtClean="0"/>
              <a:t>Which author’s ideas do you </a:t>
            </a:r>
            <a:r>
              <a:rPr lang="en-US" sz="2000" dirty="0" err="1" smtClean="0"/>
              <a:t>dis</a:t>
            </a:r>
            <a:r>
              <a:rPr lang="en-US" sz="2000" dirty="0" smtClean="0"/>
              <a:t>/agree with? Why?</a:t>
            </a:r>
          </a:p>
          <a:p>
            <a:r>
              <a:rPr lang="en-US" sz="2000" dirty="0" smtClean="0"/>
              <a:t> 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66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4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sz="3600" b="1" u="sng"/>
              <a:t>Sentence Frames to use as needed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3276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/>
              <a:t>To state an opinion</a:t>
            </a:r>
            <a:endParaRPr lang="en-US" sz="2000" b="1"/>
          </a:p>
          <a:p>
            <a:pPr eaLnBrk="1" hangingPunct="1">
              <a:buFontTx/>
              <a:buNone/>
            </a:pPr>
            <a:r>
              <a:rPr lang="en-US" sz="2000"/>
              <a:t>I believe ____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agree/disagree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understand your point that ____; however,_____.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Although I agree with ___, I also believe that …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124200" y="1143000"/>
            <a:ext cx="3124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ask a question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am confused about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Can someone explain…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have questions about…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What does it mean when __says…?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you__do you mean…?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6172200" y="1219200"/>
            <a:ext cx="2971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explain/elaborate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I’d also like to add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000"/>
              <a:t>Evidence such as ____ suggests…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___, it is clear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Perhaps ___ can be interpreted as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Another way to look at ____ is 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/>
              <a:t>Socratic Seminar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6106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UNIVERSAL CONCEPT:</a:t>
            </a:r>
            <a:endParaRPr lang="en-US" dirty="0" smtClean="0"/>
          </a:p>
          <a:p>
            <a:pPr eaLnBrk="1" hangingPunct="1"/>
            <a:r>
              <a:rPr lang="en-US" dirty="0" smtClean="0"/>
              <a:t>AMERICA AS METAPHOR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400" b="1" dirty="0" smtClean="0"/>
              <a:t>OBJECTIVE</a:t>
            </a:r>
            <a:r>
              <a:rPr lang="en-US" sz="2400" dirty="0" smtClean="0"/>
              <a:t>:  SWBAT 1.) Prepare for Socratic Seminar discussion of</a:t>
            </a:r>
            <a:r>
              <a:rPr lang="en-US" sz="2400" dirty="0" smtClean="0"/>
              <a:t> views </a:t>
            </a:r>
            <a:r>
              <a:rPr lang="en-US" sz="2400" dirty="0" smtClean="0"/>
              <a:t>of</a:t>
            </a:r>
            <a:r>
              <a:rPr lang="en-US" sz="2400" dirty="0" smtClean="0"/>
              <a:t> concept “AMERICA” and its implications on American Identity</a:t>
            </a:r>
          </a:p>
          <a:p>
            <a:pPr eaLnBrk="1" hangingPunct="1"/>
            <a:r>
              <a:rPr lang="en-US" sz="2400" dirty="0" smtClean="0"/>
              <a:t>2.) Gain a deeper understanding of</a:t>
            </a:r>
            <a:r>
              <a:rPr lang="en-US" sz="2400" dirty="0" smtClean="0"/>
              <a:t> framework of themes in American </a:t>
            </a:r>
            <a:r>
              <a:rPr lang="en-US" sz="2400" dirty="0" smtClean="0"/>
              <a:t>literary.</a:t>
            </a:r>
            <a:endParaRPr lang="en-US" dirty="0" smtClean="0">
              <a:latin typeface="Times New Roman" pitchFamily="-111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/>
              <a:t>WRAP UP-Whip around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SCORE</a:t>
            </a:r>
          </a:p>
          <a:p>
            <a:pPr eaLnBrk="1" hangingPunct="1"/>
            <a:r>
              <a:rPr lang="en-US" smtClean="0"/>
              <a:t>I liked when _______ said __________ because _______________.</a:t>
            </a:r>
          </a:p>
          <a:p>
            <a:pPr eaLnBrk="1" hangingPunct="1"/>
            <a:r>
              <a:rPr lang="en-US" smtClean="0"/>
              <a:t>An interesting idea _______________</a:t>
            </a:r>
          </a:p>
          <a:p>
            <a:pPr eaLnBrk="1" hangingPunct="1"/>
            <a:r>
              <a:rPr lang="en-US" smtClean="0"/>
              <a:t>Something I learned from the discussion ______________________.</a:t>
            </a:r>
          </a:p>
          <a:p>
            <a:pPr eaLnBrk="1" hangingPunct="1">
              <a:buFontTx/>
              <a:buNone/>
            </a:pPr>
            <a:r>
              <a:rPr lang="en-US" smtClean="0"/>
              <a:t>ROOM FOR IMPROVEMENT</a:t>
            </a:r>
          </a:p>
          <a:p>
            <a:pPr eaLnBrk="1" hangingPunct="1"/>
            <a:r>
              <a:rPr lang="en-US" smtClean="0"/>
              <a:t>I still don’t understand _____________.</a:t>
            </a:r>
          </a:p>
          <a:p>
            <a:pPr eaLnBrk="1" hangingPunct="1"/>
            <a:r>
              <a:rPr lang="en-US" smtClean="0"/>
              <a:t>IN THE NEXT SOCRATIC SEMINAR…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What is a Socratic Seminar?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dirty="0"/>
              <a:t>Socratic seminar is a method of teaching developed by Socrates. He engaged his students in intellectual discussion by responding to questions with questions, instead of answers. This method encouraged the students to </a:t>
            </a:r>
            <a:r>
              <a:rPr lang="en-US" dirty="0">
                <a:solidFill>
                  <a:srgbClr val="FF0000"/>
                </a:solidFill>
              </a:rPr>
              <a:t>think for themselves rather than being told what to think.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610600" cy="2971800"/>
          </a:xfrm>
        </p:spPr>
        <p:txBody>
          <a:bodyPr/>
          <a:lstStyle/>
          <a:p>
            <a:pPr eaLnBrk="1" hangingPunct="1"/>
            <a:r>
              <a:rPr lang="en-US"/>
              <a:t>By participating in a Socratic Seminar you will practice </a:t>
            </a:r>
            <a:r>
              <a:rPr lang="en-US" i="1"/>
              <a:t>academic behavior</a:t>
            </a:r>
            <a:r>
              <a:rPr lang="en-US"/>
              <a:t> that will be expected in college and/or the workplace environment. 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behavior includes: </a:t>
            </a:r>
            <a:br>
              <a:rPr lang="en-US"/>
            </a:br>
            <a:r>
              <a:rPr lang="en-US"/>
              <a:t>LISTENING, ASKING, AND DISCUSSING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/>
            <a:r>
              <a:rPr lang="en-US"/>
              <a:t>YOU SHOW ACADEMIC BEHAVIOR by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a.	</a:t>
            </a:r>
            <a:r>
              <a:rPr lang="en-US">
                <a:latin typeface="Arial Narrow" pitchFamily="-111" charset="0"/>
              </a:rPr>
              <a:t>Participating when it is your turn to speak.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b.	</a:t>
            </a:r>
            <a:r>
              <a:rPr lang="en-US">
                <a:latin typeface="Arial Narrow" pitchFamily="-111" charset="0"/>
              </a:rPr>
              <a:t>Expressing yourself clearly in </a:t>
            </a:r>
            <a:r>
              <a:rPr lang="en-US" b="1">
                <a:latin typeface="Arial Narrow" pitchFamily="-111" charset="0"/>
              </a:rPr>
              <a:t>sophisticated</a:t>
            </a:r>
            <a:r>
              <a:rPr lang="en-US">
                <a:latin typeface="Arial Narrow" pitchFamily="-111" charset="0"/>
              </a:rPr>
              <a:t>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c.	</a:t>
            </a:r>
            <a:r>
              <a:rPr lang="en-US">
                <a:latin typeface="Arial Narrow" pitchFamily="-111" charset="0"/>
              </a:rPr>
              <a:t>Respecting others by </a:t>
            </a:r>
            <a:r>
              <a:rPr lang="en-US" b="1">
                <a:latin typeface="Arial Narrow" pitchFamily="-111" charset="0"/>
              </a:rPr>
              <a:t>avoiding side conversation</a:t>
            </a:r>
            <a:r>
              <a:rPr lang="en-US">
                <a:latin typeface="Arial Narrow" pitchFamily="-111" charset="0"/>
              </a:rPr>
              <a:t> and rude behaviors such as negative body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d.	</a:t>
            </a:r>
            <a:r>
              <a:rPr lang="en-US">
                <a:latin typeface="Arial Narrow" pitchFamily="-111" charset="0"/>
              </a:rPr>
              <a:t>Speaking when it only when it is your turn and </a:t>
            </a:r>
            <a:r>
              <a:rPr lang="en-US" b="1">
                <a:latin typeface="Arial Narrow" pitchFamily="-111" charset="0"/>
              </a:rPr>
              <a:t>not interrupting or cutting someone off.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e.	</a:t>
            </a:r>
            <a:r>
              <a:rPr lang="en-US">
                <a:latin typeface="Arial Narrow" pitchFamily="-111" charset="0"/>
              </a:rPr>
              <a:t>Making logical comments that are </a:t>
            </a:r>
            <a:r>
              <a:rPr lang="en-US" b="1">
                <a:latin typeface="Arial Narrow" pitchFamily="-111" charset="0"/>
              </a:rPr>
              <a:t>related to the text and purpose being discussed.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</a:rPr>
              <a:t>							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0" y="228600"/>
            <a:ext cx="914400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/>
              <a:t>Texts:</a:t>
            </a:r>
            <a:endParaRPr lang="en-US" sz="2800" b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600" dirty="0" smtClean="0"/>
              <a:t>“Letter from an American Farmer” by Hector St. John de </a:t>
            </a:r>
            <a:r>
              <a:rPr lang="en-US" sz="2600" dirty="0" err="1" smtClean="0"/>
              <a:t>Crevecoer</a:t>
            </a:r>
            <a:endParaRPr lang="en-US" sz="2600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600" dirty="0" smtClean="0"/>
              <a:t>“Americans and the American Dream” by John Steinbeck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600" dirty="0" smtClean="0"/>
              <a:t>“Let America Be America Again” by Langston Hughes</a:t>
            </a:r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 smtClean="0"/>
              <a:t>Objective of </a:t>
            </a:r>
            <a:r>
              <a:rPr lang="en-US" sz="2800" b="1" dirty="0"/>
              <a:t>the Seminar: 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Students will explore the universal concept of the</a:t>
            </a:r>
            <a:r>
              <a:rPr lang="en-US" sz="2800" b="1" dirty="0" smtClean="0"/>
              <a:t> AMERICA &amp; AMERICAN IDENTITY as </a:t>
            </a:r>
            <a:r>
              <a:rPr lang="en-US" sz="2800" b="1" dirty="0" smtClean="0"/>
              <a:t>its is exhibited in</a:t>
            </a:r>
            <a:r>
              <a:rPr lang="en-US" sz="2800" b="1" dirty="0" smtClean="0"/>
              <a:t> summer reading texts.</a:t>
            </a:r>
            <a:endParaRPr lang="en-US" sz="2800" i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 Additionally, students will</a:t>
            </a:r>
            <a:r>
              <a:rPr lang="en-US" sz="2800" dirty="0" smtClean="0"/>
              <a:t> evaluate </a:t>
            </a:r>
            <a:r>
              <a:rPr lang="en-US" sz="2800" b="1" dirty="0" smtClean="0"/>
              <a:t>the influence of</a:t>
            </a:r>
            <a:r>
              <a:rPr lang="en-US" sz="2800" b="1" dirty="0" smtClean="0"/>
              <a:t> these ideas </a:t>
            </a:r>
            <a:r>
              <a:rPr lang="en-US" sz="2800" b="1" dirty="0" smtClean="0"/>
              <a:t>on</a:t>
            </a:r>
            <a:r>
              <a:rPr lang="en-US" sz="2800" b="1" dirty="0" smtClean="0"/>
              <a:t> contemporary American </a:t>
            </a:r>
            <a:r>
              <a:rPr lang="en-US" sz="2800" b="1" dirty="0" smtClean="0"/>
              <a:t>culture and society</a:t>
            </a:r>
            <a:r>
              <a:rPr lang="en-US" sz="2800" b="1" i="1" dirty="0" smtClean="0"/>
              <a:t>. 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272338" cy="9588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First read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…ANNOTATIONS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" y="1600200"/>
            <a:ext cx="8085138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Number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Paragraphs.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Underline the title and use it along with your background knowledge to </a:t>
            </a:r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predict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what author will be arguing in this text.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Quick-Read: 3 minutes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Skim through the article and </a:t>
            </a:r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circle KEY words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that seem to be important to what he will be arguing or communicating.  </a:t>
            </a:r>
            <a:endParaRPr lang="en-US" dirty="0" smtClean="0"/>
          </a:p>
          <a:p>
            <a:pPr lvl="2" eaLnBrk="1" hangingPunct="1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 eaLnBrk="1" hangingPunct="1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000" dirty="0" smtClean="0"/>
              <a:t>SECOND READ: Explain your annotations with MARGINALIA</a:t>
            </a:r>
            <a:endParaRPr lang="en-US" sz="4200" dirty="0" smtClean="0">
              <a:solidFill>
                <a:srgbClr val="FF0000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24787" cy="3840163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/>
              <a:t>	*  Identify and Summarize Main Ideas: </a:t>
            </a:r>
            <a:r>
              <a:rPr lang="en-US" sz="3000" dirty="0" smtClean="0">
                <a:solidFill>
                  <a:srgbClr val="FF0000"/>
                </a:solidFill>
              </a:rPr>
              <a:t>i.e. </a:t>
            </a:r>
            <a:r>
              <a:rPr lang="en-US" sz="3000" i="1" dirty="0" smtClean="0">
                <a:solidFill>
                  <a:srgbClr val="FF0000"/>
                </a:solidFill>
              </a:rPr>
              <a:t>This explains that___.  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	✔  </a:t>
            </a:r>
            <a:r>
              <a:rPr lang="en-US" sz="3000" dirty="0" smtClean="0">
                <a:ea typeface="Zapf Dingbats" pitchFamily="-65" charset="2"/>
                <a:cs typeface="Zapf Dingbats" pitchFamily="-65" charset="2"/>
              </a:rPr>
              <a:t>Evidence used to support argument: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 i.e. </a:t>
            </a:r>
            <a:r>
              <a:rPr lang="en-US" sz="3000" i="1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This demonstrates/ illustrates/conveys… ETHOS, PATHOS, LOGOS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ea typeface="Zapf Dingbats" pitchFamily="-65" charset="2"/>
                <a:cs typeface="Zapf Dingbats" pitchFamily="-65" charset="2"/>
              </a:rPr>
              <a:t>	?	 Clarify questions and confusion: 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i="1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i.e. I don’t understand ____.  What does ___ mean? I wonder why____.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i="1" dirty="0" smtClean="0">
                <a:ea typeface="Zapf Dingbats" pitchFamily="-65" charset="2"/>
                <a:cs typeface="Zapf Dingbats" pitchFamily="-65" charset="2"/>
              </a:rPr>
              <a:t>!  Identify CALL TO ACTION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endParaRPr lang="en-US" sz="3000" dirty="0" smtClean="0"/>
          </a:p>
          <a:p>
            <a:pPr>
              <a:lnSpc>
                <a:spcPct val="90000"/>
              </a:lnSpc>
            </a:pPr>
            <a:endParaRPr lang="en-US" sz="31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089025" y="373063"/>
            <a:ext cx="7272338" cy="9588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After your 2nd read…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" y="1290638"/>
            <a:ext cx="8356600" cy="4710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What is the author’s </a:t>
            </a: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PURPOSE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CENTRAL CLAIM 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or argument?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Simple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The texts argues that ____________ _______because______.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Sufficient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According to ______, ____________.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Sophisticated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In the text, “________,” _____ asserts/ proposes/ claims _______________.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2" eaLnBrk="1" hangingPunct="1">
              <a:lnSpc>
                <a:spcPct val="80000"/>
              </a:lnSpc>
            </a:pPr>
            <a:endParaRPr lang="en-US" sz="1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sz="15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5555</TotalTime>
  <Words>1350</Words>
  <Application>Microsoft Macintosh PowerPoint</Application>
  <PresentationFormat>On-screen Show (4:3)</PresentationFormat>
  <Paragraphs>181</Paragraphs>
  <Slides>20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Slide 1</vt:lpstr>
      <vt:lpstr>Socratic Seminar #2</vt:lpstr>
      <vt:lpstr>What is a Socratic Seminar?</vt:lpstr>
      <vt:lpstr>By participating in a Socratic Seminar you will practice academic behavior that will be expected in college and/or the workplace environment.    This behavior includes:  LISTENING, ASKING, AND DISCUSSING</vt:lpstr>
      <vt:lpstr>YOU SHOW ACADEMIC BEHAVIOR by</vt:lpstr>
      <vt:lpstr>Slide 6</vt:lpstr>
      <vt:lpstr>First read…ANNOTATIONS</vt:lpstr>
      <vt:lpstr>SECOND READ: Explain your annotations with MARGINALIA</vt:lpstr>
      <vt:lpstr>After your 2nd read…</vt:lpstr>
      <vt:lpstr>Part 1: Generate Questions Using Academic Terms</vt:lpstr>
      <vt:lpstr>Slide 11</vt:lpstr>
      <vt:lpstr>Slide 12</vt:lpstr>
      <vt:lpstr>TEAM LEAD</vt:lpstr>
      <vt:lpstr>I DO:  Directions for Socratic Seminar</vt:lpstr>
      <vt:lpstr>Slide 15</vt:lpstr>
      <vt:lpstr>INNER CIRCLE: YOU SHOW ACADEMIC BEHAVIOR by</vt:lpstr>
      <vt:lpstr>OUTER CIRCLE</vt:lpstr>
      <vt:lpstr>PART THREE</vt:lpstr>
      <vt:lpstr>Sentence Frames to use as needed</vt:lpstr>
      <vt:lpstr>WRAP UP-Whip around</vt:lpstr>
    </vt:vector>
  </TitlesOfParts>
  <Company>gghs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Gatsby: Socratic Seminar #1</dc:title>
  <dc:creator>gghs</dc:creator>
  <cp:lastModifiedBy>adriana alba</cp:lastModifiedBy>
  <cp:revision>25</cp:revision>
  <cp:lastPrinted>2014-09-23T15:47:30Z</cp:lastPrinted>
  <dcterms:created xsi:type="dcterms:W3CDTF">2016-08-18T19:28:36Z</dcterms:created>
  <dcterms:modified xsi:type="dcterms:W3CDTF">2016-08-18T19:45:35Z</dcterms:modified>
</cp:coreProperties>
</file>