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57" r:id="rId4"/>
    <p:sldId id="258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24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145F0B-89CC-D844-B018-D55AA3BD6BB2}" type="doc">
      <dgm:prSet loTypeId="urn:microsoft.com/office/officeart/2005/8/layout/hProcess7#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DF3AFC-8D8F-CE4F-A5F8-C614A5A6F91E}">
      <dgm:prSet phldrT="[Text]"/>
      <dgm:spPr/>
      <dgm:t>
        <a:bodyPr/>
        <a:lstStyle/>
        <a:p>
          <a:r>
            <a:rPr lang="en-US" dirty="0" smtClean="0"/>
            <a:t>First,</a:t>
          </a:r>
          <a:endParaRPr lang="en-US" dirty="0"/>
        </a:p>
      </dgm:t>
    </dgm:pt>
    <dgm:pt modelId="{EDA8D4D9-7129-9A4F-AD85-0238451E4C22}" type="parTrans" cxnId="{81F25F5A-492B-494E-9996-E3509504E1B9}">
      <dgm:prSet/>
      <dgm:spPr/>
      <dgm:t>
        <a:bodyPr/>
        <a:lstStyle/>
        <a:p>
          <a:endParaRPr lang="en-US"/>
        </a:p>
      </dgm:t>
    </dgm:pt>
    <dgm:pt modelId="{E33D31A3-6602-A14D-833C-B3EE9C02E795}" type="sibTrans" cxnId="{81F25F5A-492B-494E-9996-E3509504E1B9}">
      <dgm:prSet/>
      <dgm:spPr/>
      <dgm:t>
        <a:bodyPr/>
        <a:lstStyle/>
        <a:p>
          <a:endParaRPr lang="en-US"/>
        </a:p>
      </dgm:t>
    </dgm:pt>
    <dgm:pt modelId="{3F8AA20A-6A3E-914E-BB18-8BB8DB12634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EVERY MEMBER will read </a:t>
          </a:r>
          <a:r>
            <a:rPr lang="en-US" dirty="0" smtClean="0">
              <a:solidFill>
                <a:schemeClr val="tx1"/>
              </a:solidFill>
            </a:rPr>
            <a:t>independently &amp; find the author’s CENTRAL ARGUMENT &amp; USE OF RHETORICAL TRIANGLE.</a:t>
          </a:r>
          <a:endParaRPr lang="en-US" dirty="0">
            <a:solidFill>
              <a:schemeClr val="tx1"/>
            </a:solidFill>
          </a:endParaRPr>
        </a:p>
      </dgm:t>
    </dgm:pt>
    <dgm:pt modelId="{94F621B4-C231-BB47-885D-F6EF151D207F}" type="parTrans" cxnId="{081849F6-6D8F-164B-9F5A-92A1DE424DF1}">
      <dgm:prSet/>
      <dgm:spPr/>
      <dgm:t>
        <a:bodyPr/>
        <a:lstStyle/>
        <a:p>
          <a:endParaRPr lang="en-US"/>
        </a:p>
      </dgm:t>
    </dgm:pt>
    <dgm:pt modelId="{822004B3-2499-E340-93C3-8B291E400568}" type="sibTrans" cxnId="{081849F6-6D8F-164B-9F5A-92A1DE424DF1}">
      <dgm:prSet/>
      <dgm:spPr/>
      <dgm:t>
        <a:bodyPr/>
        <a:lstStyle/>
        <a:p>
          <a:endParaRPr lang="en-US"/>
        </a:p>
      </dgm:t>
    </dgm:pt>
    <dgm:pt modelId="{10FE1747-37E4-7E49-B49C-850CA77D006C}">
      <dgm:prSet phldrT="[Text]"/>
      <dgm:spPr/>
      <dgm:t>
        <a:bodyPr/>
        <a:lstStyle/>
        <a:p>
          <a:r>
            <a:rPr lang="en-US" dirty="0" smtClean="0"/>
            <a:t>Then,</a:t>
          </a:r>
          <a:endParaRPr lang="en-US" dirty="0"/>
        </a:p>
      </dgm:t>
    </dgm:pt>
    <dgm:pt modelId="{61EA6D49-45FC-9645-8518-721170FF6BA9}" type="parTrans" cxnId="{6308B295-77D3-CE4D-AE6F-A943AB0FE899}">
      <dgm:prSet/>
      <dgm:spPr/>
      <dgm:t>
        <a:bodyPr/>
        <a:lstStyle/>
        <a:p>
          <a:endParaRPr lang="en-US"/>
        </a:p>
      </dgm:t>
    </dgm:pt>
    <dgm:pt modelId="{A03F5386-26AA-D340-B125-F20665B42ABB}" type="sibTrans" cxnId="{6308B295-77D3-CE4D-AE6F-A943AB0FE899}">
      <dgm:prSet/>
      <dgm:spPr/>
      <dgm:t>
        <a:bodyPr/>
        <a:lstStyle/>
        <a:p>
          <a:endParaRPr lang="en-US"/>
        </a:p>
      </dgm:t>
    </dgm:pt>
    <dgm:pt modelId="{D7F70CBB-ADDE-544F-919F-6D156E93BDCE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TEAM LEAD </a:t>
          </a:r>
          <a:r>
            <a:rPr lang="en-US" dirty="0" smtClean="0">
              <a:solidFill>
                <a:srgbClr val="000000"/>
              </a:solidFill>
            </a:rPr>
            <a:t>will lead share out of annotations that answer the stations’ essential questions.  </a:t>
          </a:r>
          <a:endParaRPr lang="en-US" dirty="0">
            <a:solidFill>
              <a:srgbClr val="000000"/>
            </a:solidFill>
          </a:endParaRPr>
        </a:p>
      </dgm:t>
    </dgm:pt>
    <dgm:pt modelId="{DE47B36F-596A-4F48-BE4B-C63F69897416}" type="parTrans" cxnId="{A401DB9F-3F28-DD48-9BDC-ADE0115BD3B1}">
      <dgm:prSet/>
      <dgm:spPr/>
      <dgm:t>
        <a:bodyPr/>
        <a:lstStyle/>
        <a:p>
          <a:endParaRPr lang="en-US"/>
        </a:p>
      </dgm:t>
    </dgm:pt>
    <dgm:pt modelId="{E7BD8133-3282-174D-9805-F727960E7A3F}" type="sibTrans" cxnId="{A401DB9F-3F28-DD48-9BDC-ADE0115BD3B1}">
      <dgm:prSet/>
      <dgm:spPr/>
      <dgm:t>
        <a:bodyPr/>
        <a:lstStyle/>
        <a:p>
          <a:endParaRPr lang="en-US"/>
        </a:p>
      </dgm:t>
    </dgm:pt>
    <dgm:pt modelId="{A820BDE7-5E78-F742-9A35-DE3F015B235C}">
      <dgm:prSet phldrT="[Text]"/>
      <dgm:spPr/>
      <dgm:t>
        <a:bodyPr/>
        <a:lstStyle/>
        <a:p>
          <a:r>
            <a:rPr lang="en-US" dirty="0" smtClean="0"/>
            <a:t>Finally,</a:t>
          </a:r>
          <a:endParaRPr lang="en-US" dirty="0"/>
        </a:p>
      </dgm:t>
    </dgm:pt>
    <dgm:pt modelId="{29486E07-A4C5-104C-A659-2DF30E63B26A}" type="parTrans" cxnId="{A0A8503C-847A-2A42-885E-31D6E56CEDAA}">
      <dgm:prSet/>
      <dgm:spPr/>
      <dgm:t>
        <a:bodyPr/>
        <a:lstStyle/>
        <a:p>
          <a:endParaRPr lang="en-US"/>
        </a:p>
      </dgm:t>
    </dgm:pt>
    <dgm:pt modelId="{200487ED-6825-7B45-BBC1-1C6A3E2610F3}" type="sibTrans" cxnId="{A0A8503C-847A-2A42-885E-31D6E56CEDAA}">
      <dgm:prSet/>
      <dgm:spPr/>
      <dgm:t>
        <a:bodyPr/>
        <a:lstStyle/>
        <a:p>
          <a:endParaRPr lang="en-US"/>
        </a:p>
      </dgm:t>
    </dgm:pt>
    <dgm:pt modelId="{0DB8AADF-EFAF-5347-812E-4C183D229AC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Complete TASK &amp; </a:t>
          </a:r>
          <a:r>
            <a:rPr lang="en-US" smtClean="0">
              <a:solidFill>
                <a:srgbClr val="000000"/>
              </a:solidFill>
            </a:rPr>
            <a:t>PRODUCT ASSIGNED.</a:t>
          </a:r>
          <a:endParaRPr lang="en-US" dirty="0">
            <a:solidFill>
              <a:srgbClr val="000000"/>
            </a:solidFill>
          </a:endParaRPr>
        </a:p>
      </dgm:t>
    </dgm:pt>
    <dgm:pt modelId="{8763F366-6261-2D40-8C86-4C7375F75299}" type="parTrans" cxnId="{8486FED9-B8DC-5A47-8405-5464B99A35E3}">
      <dgm:prSet/>
      <dgm:spPr/>
      <dgm:t>
        <a:bodyPr/>
        <a:lstStyle/>
        <a:p>
          <a:endParaRPr lang="en-US"/>
        </a:p>
      </dgm:t>
    </dgm:pt>
    <dgm:pt modelId="{3C9571B0-71CA-1648-9AD5-CDBB45FEF603}" type="sibTrans" cxnId="{8486FED9-B8DC-5A47-8405-5464B99A35E3}">
      <dgm:prSet/>
      <dgm:spPr/>
      <dgm:t>
        <a:bodyPr/>
        <a:lstStyle/>
        <a:p>
          <a:endParaRPr lang="en-US"/>
        </a:p>
      </dgm:t>
    </dgm:pt>
    <dgm:pt modelId="{4FBAEEA9-6EA9-2840-97C0-4374909D0847}" type="pres">
      <dgm:prSet presAssocID="{38145F0B-89CC-D844-B018-D55AA3BD6B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F81EFC-2FC3-354D-BF78-B03289D826BF}" type="pres">
      <dgm:prSet presAssocID="{05DF3AFC-8D8F-CE4F-A5F8-C614A5A6F91E}" presName="compositeNode" presStyleCnt="0">
        <dgm:presLayoutVars>
          <dgm:bulletEnabled val="1"/>
        </dgm:presLayoutVars>
      </dgm:prSet>
      <dgm:spPr/>
    </dgm:pt>
    <dgm:pt modelId="{F20741F1-1D9D-6C48-B8C7-AF333905A2E4}" type="pres">
      <dgm:prSet presAssocID="{05DF3AFC-8D8F-CE4F-A5F8-C614A5A6F91E}" presName="bgRect" presStyleLbl="node1" presStyleIdx="0" presStyleCnt="3"/>
      <dgm:spPr/>
      <dgm:t>
        <a:bodyPr/>
        <a:lstStyle/>
        <a:p>
          <a:endParaRPr lang="en-US"/>
        </a:p>
      </dgm:t>
    </dgm:pt>
    <dgm:pt modelId="{9C70D535-C9BC-9C43-BD69-03089F1A8911}" type="pres">
      <dgm:prSet presAssocID="{05DF3AFC-8D8F-CE4F-A5F8-C614A5A6F91E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7AAFDF-5DD9-E244-9077-7410F9773FF9}" type="pres">
      <dgm:prSet presAssocID="{05DF3AFC-8D8F-CE4F-A5F8-C614A5A6F91E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EC7B4B-7F0B-4244-9CA5-8CE8F65A1194}" type="pres">
      <dgm:prSet presAssocID="{E33D31A3-6602-A14D-833C-B3EE9C02E795}" presName="hSp" presStyleCnt="0"/>
      <dgm:spPr/>
    </dgm:pt>
    <dgm:pt modelId="{96151395-1B8B-2B42-9B84-8A418673DF2E}" type="pres">
      <dgm:prSet presAssocID="{E33D31A3-6602-A14D-833C-B3EE9C02E795}" presName="vProcSp" presStyleCnt="0"/>
      <dgm:spPr/>
    </dgm:pt>
    <dgm:pt modelId="{A148FDEB-29AE-6040-94EF-5F1FB87FE9EE}" type="pres">
      <dgm:prSet presAssocID="{E33D31A3-6602-A14D-833C-B3EE9C02E795}" presName="vSp1" presStyleCnt="0"/>
      <dgm:spPr/>
    </dgm:pt>
    <dgm:pt modelId="{8D03ADE6-4C45-C94B-85D1-5EB45EA1FF49}" type="pres">
      <dgm:prSet presAssocID="{E33D31A3-6602-A14D-833C-B3EE9C02E795}" presName="simulatedConn" presStyleLbl="solidFgAcc1" presStyleIdx="0" presStyleCnt="2"/>
      <dgm:spPr/>
    </dgm:pt>
    <dgm:pt modelId="{0A937B88-62B2-B849-A539-3A39AEE3FFB1}" type="pres">
      <dgm:prSet presAssocID="{E33D31A3-6602-A14D-833C-B3EE9C02E795}" presName="vSp2" presStyleCnt="0"/>
      <dgm:spPr/>
    </dgm:pt>
    <dgm:pt modelId="{AB8CF946-50B2-6D4E-9224-12F23B6F598E}" type="pres">
      <dgm:prSet presAssocID="{E33D31A3-6602-A14D-833C-B3EE9C02E795}" presName="sibTrans" presStyleCnt="0"/>
      <dgm:spPr/>
    </dgm:pt>
    <dgm:pt modelId="{E79A81DC-E548-354C-A324-01C1677950AF}" type="pres">
      <dgm:prSet presAssocID="{10FE1747-37E4-7E49-B49C-850CA77D006C}" presName="compositeNode" presStyleCnt="0">
        <dgm:presLayoutVars>
          <dgm:bulletEnabled val="1"/>
        </dgm:presLayoutVars>
      </dgm:prSet>
      <dgm:spPr/>
    </dgm:pt>
    <dgm:pt modelId="{539AE5DD-86D7-1142-8241-5DAF81E5E38C}" type="pres">
      <dgm:prSet presAssocID="{10FE1747-37E4-7E49-B49C-850CA77D006C}" presName="bgRect" presStyleLbl="node1" presStyleIdx="1" presStyleCnt="3"/>
      <dgm:spPr/>
      <dgm:t>
        <a:bodyPr/>
        <a:lstStyle/>
        <a:p>
          <a:endParaRPr lang="en-US"/>
        </a:p>
      </dgm:t>
    </dgm:pt>
    <dgm:pt modelId="{C6FD2704-E7A3-BE4A-844B-BD652F628CEA}" type="pres">
      <dgm:prSet presAssocID="{10FE1747-37E4-7E49-B49C-850CA77D006C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7B3599-A302-B640-BF02-57EB3A418351}" type="pres">
      <dgm:prSet presAssocID="{10FE1747-37E4-7E49-B49C-850CA77D006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7F0066-8D86-7943-902F-42BDD686D4E2}" type="pres">
      <dgm:prSet presAssocID="{A03F5386-26AA-D340-B125-F20665B42ABB}" presName="hSp" presStyleCnt="0"/>
      <dgm:spPr/>
    </dgm:pt>
    <dgm:pt modelId="{CAB771C7-911E-EF48-AE46-E010D849E2AD}" type="pres">
      <dgm:prSet presAssocID="{A03F5386-26AA-D340-B125-F20665B42ABB}" presName="vProcSp" presStyleCnt="0"/>
      <dgm:spPr/>
    </dgm:pt>
    <dgm:pt modelId="{F7CEBC83-5E44-D548-AC2F-EDBA68540003}" type="pres">
      <dgm:prSet presAssocID="{A03F5386-26AA-D340-B125-F20665B42ABB}" presName="vSp1" presStyleCnt="0"/>
      <dgm:spPr/>
    </dgm:pt>
    <dgm:pt modelId="{5F971DD6-3446-C249-804F-A53849736E4A}" type="pres">
      <dgm:prSet presAssocID="{A03F5386-26AA-D340-B125-F20665B42ABB}" presName="simulatedConn" presStyleLbl="solidFgAcc1" presStyleIdx="1" presStyleCnt="2"/>
      <dgm:spPr/>
    </dgm:pt>
    <dgm:pt modelId="{8A8E6190-88EE-5E4A-A83E-D6C30F5D6F60}" type="pres">
      <dgm:prSet presAssocID="{A03F5386-26AA-D340-B125-F20665B42ABB}" presName="vSp2" presStyleCnt="0"/>
      <dgm:spPr/>
    </dgm:pt>
    <dgm:pt modelId="{F4B52F56-DDFB-584F-8161-556670C6C67C}" type="pres">
      <dgm:prSet presAssocID="{A03F5386-26AA-D340-B125-F20665B42ABB}" presName="sibTrans" presStyleCnt="0"/>
      <dgm:spPr/>
    </dgm:pt>
    <dgm:pt modelId="{9B204449-09D1-5148-B23B-94ECBBE88578}" type="pres">
      <dgm:prSet presAssocID="{A820BDE7-5E78-F742-9A35-DE3F015B235C}" presName="compositeNode" presStyleCnt="0">
        <dgm:presLayoutVars>
          <dgm:bulletEnabled val="1"/>
        </dgm:presLayoutVars>
      </dgm:prSet>
      <dgm:spPr/>
    </dgm:pt>
    <dgm:pt modelId="{22A94CF3-7B3D-804B-88B6-9A56D2D0C418}" type="pres">
      <dgm:prSet presAssocID="{A820BDE7-5E78-F742-9A35-DE3F015B235C}" presName="bgRect" presStyleLbl="node1" presStyleIdx="2" presStyleCnt="3"/>
      <dgm:spPr/>
      <dgm:t>
        <a:bodyPr/>
        <a:lstStyle/>
        <a:p>
          <a:endParaRPr lang="en-US"/>
        </a:p>
      </dgm:t>
    </dgm:pt>
    <dgm:pt modelId="{55E80DB0-33D2-5A4A-B7FB-4704C65C7DB2}" type="pres">
      <dgm:prSet presAssocID="{A820BDE7-5E78-F742-9A35-DE3F015B235C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1CF488-4F7A-5848-AA7B-8DE9119D7F85}" type="pres">
      <dgm:prSet presAssocID="{A820BDE7-5E78-F742-9A35-DE3F015B235C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6551A9-F7E1-E249-BFAE-E664896C3FED}" type="presOf" srcId="{A820BDE7-5E78-F742-9A35-DE3F015B235C}" destId="{55E80DB0-33D2-5A4A-B7FB-4704C65C7DB2}" srcOrd="1" destOrd="0" presId="urn:microsoft.com/office/officeart/2005/8/layout/hProcess7#1"/>
    <dgm:cxn modelId="{A0A8503C-847A-2A42-885E-31D6E56CEDAA}" srcId="{38145F0B-89CC-D844-B018-D55AA3BD6BB2}" destId="{A820BDE7-5E78-F742-9A35-DE3F015B235C}" srcOrd="2" destOrd="0" parTransId="{29486E07-A4C5-104C-A659-2DF30E63B26A}" sibTransId="{200487ED-6825-7B45-BBC1-1C6A3E2610F3}"/>
    <dgm:cxn modelId="{6308B295-77D3-CE4D-AE6F-A943AB0FE899}" srcId="{38145F0B-89CC-D844-B018-D55AA3BD6BB2}" destId="{10FE1747-37E4-7E49-B49C-850CA77D006C}" srcOrd="1" destOrd="0" parTransId="{61EA6D49-45FC-9645-8518-721170FF6BA9}" sibTransId="{A03F5386-26AA-D340-B125-F20665B42ABB}"/>
    <dgm:cxn modelId="{8E9EC50F-9D25-B04F-AC9E-010053E88C77}" type="presOf" srcId="{10FE1747-37E4-7E49-B49C-850CA77D006C}" destId="{C6FD2704-E7A3-BE4A-844B-BD652F628CEA}" srcOrd="1" destOrd="0" presId="urn:microsoft.com/office/officeart/2005/8/layout/hProcess7#1"/>
    <dgm:cxn modelId="{081849F6-6D8F-164B-9F5A-92A1DE424DF1}" srcId="{05DF3AFC-8D8F-CE4F-A5F8-C614A5A6F91E}" destId="{3F8AA20A-6A3E-914E-BB18-8BB8DB126340}" srcOrd="0" destOrd="0" parTransId="{94F621B4-C231-BB47-885D-F6EF151D207F}" sibTransId="{822004B3-2499-E340-93C3-8B291E400568}"/>
    <dgm:cxn modelId="{46B5A831-F81F-6D47-A78B-7223A983F88F}" type="presOf" srcId="{10FE1747-37E4-7E49-B49C-850CA77D006C}" destId="{539AE5DD-86D7-1142-8241-5DAF81E5E38C}" srcOrd="0" destOrd="0" presId="urn:microsoft.com/office/officeart/2005/8/layout/hProcess7#1"/>
    <dgm:cxn modelId="{25523E92-ECB1-1A41-9751-7E481310A4D8}" type="presOf" srcId="{3F8AA20A-6A3E-914E-BB18-8BB8DB126340}" destId="{727AAFDF-5DD9-E244-9077-7410F9773FF9}" srcOrd="0" destOrd="0" presId="urn:microsoft.com/office/officeart/2005/8/layout/hProcess7#1"/>
    <dgm:cxn modelId="{8486FED9-B8DC-5A47-8405-5464B99A35E3}" srcId="{A820BDE7-5E78-F742-9A35-DE3F015B235C}" destId="{0DB8AADF-EFAF-5347-812E-4C183D229ACD}" srcOrd="0" destOrd="0" parTransId="{8763F366-6261-2D40-8C86-4C7375F75299}" sibTransId="{3C9571B0-71CA-1648-9AD5-CDBB45FEF603}"/>
    <dgm:cxn modelId="{FADE8EC6-454C-6F45-A405-F751BF1C0ED3}" type="presOf" srcId="{05DF3AFC-8D8F-CE4F-A5F8-C614A5A6F91E}" destId="{9C70D535-C9BC-9C43-BD69-03089F1A8911}" srcOrd="1" destOrd="0" presId="urn:microsoft.com/office/officeart/2005/8/layout/hProcess7#1"/>
    <dgm:cxn modelId="{81F25F5A-492B-494E-9996-E3509504E1B9}" srcId="{38145F0B-89CC-D844-B018-D55AA3BD6BB2}" destId="{05DF3AFC-8D8F-CE4F-A5F8-C614A5A6F91E}" srcOrd="0" destOrd="0" parTransId="{EDA8D4D9-7129-9A4F-AD85-0238451E4C22}" sibTransId="{E33D31A3-6602-A14D-833C-B3EE9C02E795}"/>
    <dgm:cxn modelId="{601286DD-2306-1843-8D97-B40C8E3120A0}" type="presOf" srcId="{D7F70CBB-ADDE-544F-919F-6D156E93BDCE}" destId="{9D7B3599-A302-B640-BF02-57EB3A418351}" srcOrd="0" destOrd="0" presId="urn:microsoft.com/office/officeart/2005/8/layout/hProcess7#1"/>
    <dgm:cxn modelId="{170C4526-B4A6-3C42-BD05-14A87529C610}" type="presOf" srcId="{0DB8AADF-EFAF-5347-812E-4C183D229ACD}" destId="{AA1CF488-4F7A-5848-AA7B-8DE9119D7F85}" srcOrd="0" destOrd="0" presId="urn:microsoft.com/office/officeart/2005/8/layout/hProcess7#1"/>
    <dgm:cxn modelId="{677C7FF4-8D2C-8942-847B-F52009F257AE}" type="presOf" srcId="{05DF3AFC-8D8F-CE4F-A5F8-C614A5A6F91E}" destId="{F20741F1-1D9D-6C48-B8C7-AF333905A2E4}" srcOrd="0" destOrd="0" presId="urn:microsoft.com/office/officeart/2005/8/layout/hProcess7#1"/>
    <dgm:cxn modelId="{5234EF83-3962-6A40-B7F0-9970C46D67DB}" type="presOf" srcId="{A820BDE7-5E78-F742-9A35-DE3F015B235C}" destId="{22A94CF3-7B3D-804B-88B6-9A56D2D0C418}" srcOrd="0" destOrd="0" presId="urn:microsoft.com/office/officeart/2005/8/layout/hProcess7#1"/>
    <dgm:cxn modelId="{A401DB9F-3F28-DD48-9BDC-ADE0115BD3B1}" srcId="{10FE1747-37E4-7E49-B49C-850CA77D006C}" destId="{D7F70CBB-ADDE-544F-919F-6D156E93BDCE}" srcOrd="0" destOrd="0" parTransId="{DE47B36F-596A-4F48-BE4B-C63F69897416}" sibTransId="{E7BD8133-3282-174D-9805-F727960E7A3F}"/>
    <dgm:cxn modelId="{CD35E18F-7915-004B-9C98-F5E8402F40BD}" type="presOf" srcId="{38145F0B-89CC-D844-B018-D55AA3BD6BB2}" destId="{4FBAEEA9-6EA9-2840-97C0-4374909D0847}" srcOrd="0" destOrd="0" presId="urn:microsoft.com/office/officeart/2005/8/layout/hProcess7#1"/>
    <dgm:cxn modelId="{B37CA5D3-0883-CD49-ADD3-AC025279CA7E}" type="presParOf" srcId="{4FBAEEA9-6EA9-2840-97C0-4374909D0847}" destId="{C7F81EFC-2FC3-354D-BF78-B03289D826BF}" srcOrd="0" destOrd="0" presId="urn:microsoft.com/office/officeart/2005/8/layout/hProcess7#1"/>
    <dgm:cxn modelId="{E94209D2-93A5-7C49-A3E0-EF790A88E642}" type="presParOf" srcId="{C7F81EFC-2FC3-354D-BF78-B03289D826BF}" destId="{F20741F1-1D9D-6C48-B8C7-AF333905A2E4}" srcOrd="0" destOrd="0" presId="urn:microsoft.com/office/officeart/2005/8/layout/hProcess7#1"/>
    <dgm:cxn modelId="{7E87683D-35C2-C343-9AE5-C6B16DA9F609}" type="presParOf" srcId="{C7F81EFC-2FC3-354D-BF78-B03289D826BF}" destId="{9C70D535-C9BC-9C43-BD69-03089F1A8911}" srcOrd="1" destOrd="0" presId="urn:microsoft.com/office/officeart/2005/8/layout/hProcess7#1"/>
    <dgm:cxn modelId="{65AF9E4D-824D-0043-A73D-DD7B2F67F325}" type="presParOf" srcId="{C7F81EFC-2FC3-354D-BF78-B03289D826BF}" destId="{727AAFDF-5DD9-E244-9077-7410F9773FF9}" srcOrd="2" destOrd="0" presId="urn:microsoft.com/office/officeart/2005/8/layout/hProcess7#1"/>
    <dgm:cxn modelId="{444F5590-E8A8-4B43-BD46-B174FA1999B8}" type="presParOf" srcId="{4FBAEEA9-6EA9-2840-97C0-4374909D0847}" destId="{4EEC7B4B-7F0B-4244-9CA5-8CE8F65A1194}" srcOrd="1" destOrd="0" presId="urn:microsoft.com/office/officeart/2005/8/layout/hProcess7#1"/>
    <dgm:cxn modelId="{44E807E7-7BD1-554C-A022-418830AB6E59}" type="presParOf" srcId="{4FBAEEA9-6EA9-2840-97C0-4374909D0847}" destId="{96151395-1B8B-2B42-9B84-8A418673DF2E}" srcOrd="2" destOrd="0" presId="urn:microsoft.com/office/officeart/2005/8/layout/hProcess7#1"/>
    <dgm:cxn modelId="{360C7219-2D4D-7E44-BEAB-97F0D1F5728D}" type="presParOf" srcId="{96151395-1B8B-2B42-9B84-8A418673DF2E}" destId="{A148FDEB-29AE-6040-94EF-5F1FB87FE9EE}" srcOrd="0" destOrd="0" presId="urn:microsoft.com/office/officeart/2005/8/layout/hProcess7#1"/>
    <dgm:cxn modelId="{F90F511E-5F4D-B94D-B0F4-351A0247ECC6}" type="presParOf" srcId="{96151395-1B8B-2B42-9B84-8A418673DF2E}" destId="{8D03ADE6-4C45-C94B-85D1-5EB45EA1FF49}" srcOrd="1" destOrd="0" presId="urn:microsoft.com/office/officeart/2005/8/layout/hProcess7#1"/>
    <dgm:cxn modelId="{F9EB8C60-1C19-5A42-9E97-181935AC8B6C}" type="presParOf" srcId="{96151395-1B8B-2B42-9B84-8A418673DF2E}" destId="{0A937B88-62B2-B849-A539-3A39AEE3FFB1}" srcOrd="2" destOrd="0" presId="urn:microsoft.com/office/officeart/2005/8/layout/hProcess7#1"/>
    <dgm:cxn modelId="{EA9309AE-D4BF-3E40-93AB-C607A2348C1E}" type="presParOf" srcId="{4FBAEEA9-6EA9-2840-97C0-4374909D0847}" destId="{AB8CF946-50B2-6D4E-9224-12F23B6F598E}" srcOrd="3" destOrd="0" presId="urn:microsoft.com/office/officeart/2005/8/layout/hProcess7#1"/>
    <dgm:cxn modelId="{BF816322-5F29-084A-82A5-C644986AF3A4}" type="presParOf" srcId="{4FBAEEA9-6EA9-2840-97C0-4374909D0847}" destId="{E79A81DC-E548-354C-A324-01C1677950AF}" srcOrd="4" destOrd="0" presId="urn:microsoft.com/office/officeart/2005/8/layout/hProcess7#1"/>
    <dgm:cxn modelId="{01C56885-DE8C-324C-AF81-1CD506FCF816}" type="presParOf" srcId="{E79A81DC-E548-354C-A324-01C1677950AF}" destId="{539AE5DD-86D7-1142-8241-5DAF81E5E38C}" srcOrd="0" destOrd="0" presId="urn:microsoft.com/office/officeart/2005/8/layout/hProcess7#1"/>
    <dgm:cxn modelId="{BFF0E00F-41FC-8243-AF3A-86694F78B9F4}" type="presParOf" srcId="{E79A81DC-E548-354C-A324-01C1677950AF}" destId="{C6FD2704-E7A3-BE4A-844B-BD652F628CEA}" srcOrd="1" destOrd="0" presId="urn:microsoft.com/office/officeart/2005/8/layout/hProcess7#1"/>
    <dgm:cxn modelId="{7204CE37-85EB-A047-8F0A-841422AF5292}" type="presParOf" srcId="{E79A81DC-E548-354C-A324-01C1677950AF}" destId="{9D7B3599-A302-B640-BF02-57EB3A418351}" srcOrd="2" destOrd="0" presId="urn:microsoft.com/office/officeart/2005/8/layout/hProcess7#1"/>
    <dgm:cxn modelId="{874886FD-67EF-6F49-B040-3713A073FDA7}" type="presParOf" srcId="{4FBAEEA9-6EA9-2840-97C0-4374909D0847}" destId="{2F7F0066-8D86-7943-902F-42BDD686D4E2}" srcOrd="5" destOrd="0" presId="urn:microsoft.com/office/officeart/2005/8/layout/hProcess7#1"/>
    <dgm:cxn modelId="{DCEA57A6-0632-D443-B484-2497F4D22B7D}" type="presParOf" srcId="{4FBAEEA9-6EA9-2840-97C0-4374909D0847}" destId="{CAB771C7-911E-EF48-AE46-E010D849E2AD}" srcOrd="6" destOrd="0" presId="urn:microsoft.com/office/officeart/2005/8/layout/hProcess7#1"/>
    <dgm:cxn modelId="{11F6EE46-3463-3F45-A2C1-6E4713CD1B7E}" type="presParOf" srcId="{CAB771C7-911E-EF48-AE46-E010D849E2AD}" destId="{F7CEBC83-5E44-D548-AC2F-EDBA68540003}" srcOrd="0" destOrd="0" presId="urn:microsoft.com/office/officeart/2005/8/layout/hProcess7#1"/>
    <dgm:cxn modelId="{09443072-9A29-8D40-9992-4000F346EF49}" type="presParOf" srcId="{CAB771C7-911E-EF48-AE46-E010D849E2AD}" destId="{5F971DD6-3446-C249-804F-A53849736E4A}" srcOrd="1" destOrd="0" presId="urn:microsoft.com/office/officeart/2005/8/layout/hProcess7#1"/>
    <dgm:cxn modelId="{4E59DC4F-180D-5841-B6F9-0BCFA527DFF6}" type="presParOf" srcId="{CAB771C7-911E-EF48-AE46-E010D849E2AD}" destId="{8A8E6190-88EE-5E4A-A83E-D6C30F5D6F60}" srcOrd="2" destOrd="0" presId="urn:microsoft.com/office/officeart/2005/8/layout/hProcess7#1"/>
    <dgm:cxn modelId="{E63DB762-00AE-4F4C-B9C3-9615E5EE1152}" type="presParOf" srcId="{4FBAEEA9-6EA9-2840-97C0-4374909D0847}" destId="{F4B52F56-DDFB-584F-8161-556670C6C67C}" srcOrd="7" destOrd="0" presId="urn:microsoft.com/office/officeart/2005/8/layout/hProcess7#1"/>
    <dgm:cxn modelId="{56DC2CD0-5E6A-F147-88FC-EA3A3AF5464D}" type="presParOf" srcId="{4FBAEEA9-6EA9-2840-97C0-4374909D0847}" destId="{9B204449-09D1-5148-B23B-94ECBBE88578}" srcOrd="8" destOrd="0" presId="urn:microsoft.com/office/officeart/2005/8/layout/hProcess7#1"/>
    <dgm:cxn modelId="{05F50E90-FCEF-A546-8DCE-34746CF61D54}" type="presParOf" srcId="{9B204449-09D1-5148-B23B-94ECBBE88578}" destId="{22A94CF3-7B3D-804B-88B6-9A56D2D0C418}" srcOrd="0" destOrd="0" presId="urn:microsoft.com/office/officeart/2005/8/layout/hProcess7#1"/>
    <dgm:cxn modelId="{291AE0F7-2FA5-2E42-8EAA-4CF0628CB88B}" type="presParOf" srcId="{9B204449-09D1-5148-B23B-94ECBBE88578}" destId="{55E80DB0-33D2-5A4A-B7FB-4704C65C7DB2}" srcOrd="1" destOrd="0" presId="urn:microsoft.com/office/officeart/2005/8/layout/hProcess7#1"/>
    <dgm:cxn modelId="{A530ABD3-4DD8-BA48-87D8-F9BE4B69DD84}" type="presParOf" srcId="{9B204449-09D1-5148-B23B-94ECBBE88578}" destId="{AA1CF488-4F7A-5848-AA7B-8DE9119D7F85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741F1-1D9D-6C48-B8C7-AF333905A2E4}">
      <dsp:nvSpPr>
        <dsp:cNvPr id="0" name=""/>
        <dsp:cNvSpPr/>
      </dsp:nvSpPr>
      <dsp:spPr>
        <a:xfrm>
          <a:off x="662" y="1491411"/>
          <a:ext cx="2850518" cy="3420622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First,</a:t>
          </a:r>
          <a:endParaRPr lang="en-US" sz="3200" kern="1200" dirty="0"/>
        </a:p>
      </dsp:txBody>
      <dsp:txXfrm rot="16200000">
        <a:off x="-1116740" y="2608814"/>
        <a:ext cx="2804910" cy="570103"/>
      </dsp:txXfrm>
    </dsp:sp>
    <dsp:sp modelId="{727AAFDF-5DD9-E244-9077-7410F9773FF9}">
      <dsp:nvSpPr>
        <dsp:cNvPr id="0" name=""/>
        <dsp:cNvSpPr/>
      </dsp:nvSpPr>
      <dsp:spPr>
        <a:xfrm>
          <a:off x="570766" y="1491411"/>
          <a:ext cx="2123636" cy="3420622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EVERY MEMBER will read </a:t>
          </a:r>
          <a:r>
            <a:rPr lang="en-US" sz="2400" kern="1200" dirty="0" smtClean="0">
              <a:solidFill>
                <a:schemeClr val="tx1"/>
              </a:solidFill>
            </a:rPr>
            <a:t>independently &amp; find the author’s CENTRAL ARGUMENT &amp; USE OF RHETORICAL TRIANGLE.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570766" y="1491411"/>
        <a:ext cx="2123636" cy="3420622"/>
      </dsp:txXfrm>
    </dsp:sp>
    <dsp:sp modelId="{539AE5DD-86D7-1142-8241-5DAF81E5E38C}">
      <dsp:nvSpPr>
        <dsp:cNvPr id="0" name=""/>
        <dsp:cNvSpPr/>
      </dsp:nvSpPr>
      <dsp:spPr>
        <a:xfrm>
          <a:off x="2950949" y="1491411"/>
          <a:ext cx="2850518" cy="3420622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Then,</a:t>
          </a:r>
          <a:endParaRPr lang="en-US" sz="3200" kern="1200" dirty="0"/>
        </a:p>
      </dsp:txBody>
      <dsp:txXfrm rot="16200000">
        <a:off x="1833545" y="2608814"/>
        <a:ext cx="2804910" cy="570103"/>
      </dsp:txXfrm>
    </dsp:sp>
    <dsp:sp modelId="{8D03ADE6-4C45-C94B-85D1-5EB45EA1FF49}">
      <dsp:nvSpPr>
        <dsp:cNvPr id="0" name=""/>
        <dsp:cNvSpPr/>
      </dsp:nvSpPr>
      <dsp:spPr>
        <a:xfrm rot="5400000">
          <a:off x="2713855" y="4209997"/>
          <a:ext cx="502692" cy="42757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7B3599-A302-B640-BF02-57EB3A418351}">
      <dsp:nvSpPr>
        <dsp:cNvPr id="0" name=""/>
        <dsp:cNvSpPr/>
      </dsp:nvSpPr>
      <dsp:spPr>
        <a:xfrm>
          <a:off x="3521052" y="1491411"/>
          <a:ext cx="2123636" cy="3420622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00"/>
              </a:solidFill>
            </a:rPr>
            <a:t>TEAM LEAD </a:t>
          </a:r>
          <a:r>
            <a:rPr lang="en-US" sz="2400" kern="1200" dirty="0" smtClean="0">
              <a:solidFill>
                <a:srgbClr val="000000"/>
              </a:solidFill>
            </a:rPr>
            <a:t>will lead share out of annotations that answer the stations’ essential questions.  </a:t>
          </a:r>
          <a:endParaRPr lang="en-US" sz="2400" kern="1200" dirty="0">
            <a:solidFill>
              <a:srgbClr val="000000"/>
            </a:solidFill>
          </a:endParaRPr>
        </a:p>
      </dsp:txBody>
      <dsp:txXfrm>
        <a:off x="3521052" y="1491411"/>
        <a:ext cx="2123636" cy="3420622"/>
      </dsp:txXfrm>
    </dsp:sp>
    <dsp:sp modelId="{22A94CF3-7B3D-804B-88B6-9A56D2D0C418}">
      <dsp:nvSpPr>
        <dsp:cNvPr id="0" name=""/>
        <dsp:cNvSpPr/>
      </dsp:nvSpPr>
      <dsp:spPr>
        <a:xfrm>
          <a:off x="5901235" y="1491411"/>
          <a:ext cx="2850518" cy="3420622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Finally,</a:t>
          </a:r>
          <a:endParaRPr lang="en-US" sz="3200" kern="1200" dirty="0"/>
        </a:p>
      </dsp:txBody>
      <dsp:txXfrm rot="16200000">
        <a:off x="4783832" y="2608814"/>
        <a:ext cx="2804910" cy="570103"/>
      </dsp:txXfrm>
    </dsp:sp>
    <dsp:sp modelId="{5F971DD6-3446-C249-804F-A53849736E4A}">
      <dsp:nvSpPr>
        <dsp:cNvPr id="0" name=""/>
        <dsp:cNvSpPr/>
      </dsp:nvSpPr>
      <dsp:spPr>
        <a:xfrm rot="5400000">
          <a:off x="5664142" y="4209997"/>
          <a:ext cx="502692" cy="42757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CF488-4F7A-5848-AA7B-8DE9119D7F85}">
      <dsp:nvSpPr>
        <dsp:cNvPr id="0" name=""/>
        <dsp:cNvSpPr/>
      </dsp:nvSpPr>
      <dsp:spPr>
        <a:xfrm>
          <a:off x="6471339" y="1491411"/>
          <a:ext cx="2123636" cy="3420622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00"/>
              </a:solidFill>
            </a:rPr>
            <a:t>Complete TASK &amp; </a:t>
          </a:r>
          <a:r>
            <a:rPr lang="en-US" sz="2400" kern="1200" smtClean="0">
              <a:solidFill>
                <a:srgbClr val="000000"/>
              </a:solidFill>
            </a:rPr>
            <a:t>PRODUCT ASSIGNED.</a:t>
          </a:r>
          <a:endParaRPr lang="en-US" sz="2400" kern="1200" dirty="0">
            <a:solidFill>
              <a:srgbClr val="000000"/>
            </a:solidFill>
          </a:endParaRPr>
        </a:p>
      </dsp:txBody>
      <dsp:txXfrm>
        <a:off x="6471339" y="1491411"/>
        <a:ext cx="2123636" cy="34206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929D-A5C8-7B42-914E-EA2A3C1D6CAE}" type="datetimeFigureOut">
              <a:rPr lang="en-US" smtClean="0"/>
              <a:pPr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FA34-B8F4-1F42-87B2-BE42703EA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929D-A5C8-7B42-914E-EA2A3C1D6CAE}" type="datetimeFigureOut">
              <a:rPr lang="en-US" smtClean="0"/>
              <a:pPr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FA34-B8F4-1F42-87B2-BE42703EA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929D-A5C8-7B42-914E-EA2A3C1D6CAE}" type="datetimeFigureOut">
              <a:rPr lang="en-US" smtClean="0"/>
              <a:pPr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FA34-B8F4-1F42-87B2-BE42703EA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929D-A5C8-7B42-914E-EA2A3C1D6CAE}" type="datetimeFigureOut">
              <a:rPr lang="en-US" smtClean="0"/>
              <a:pPr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FA34-B8F4-1F42-87B2-BE42703EA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929D-A5C8-7B42-914E-EA2A3C1D6CAE}" type="datetimeFigureOut">
              <a:rPr lang="en-US" smtClean="0"/>
              <a:pPr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FA34-B8F4-1F42-87B2-BE42703EA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929D-A5C8-7B42-914E-EA2A3C1D6CAE}" type="datetimeFigureOut">
              <a:rPr lang="en-US" smtClean="0"/>
              <a:pPr/>
              <a:t>10/24/16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FA34-B8F4-1F42-87B2-BE42703EA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929D-A5C8-7B42-914E-EA2A3C1D6CAE}" type="datetimeFigureOut">
              <a:rPr lang="en-US" smtClean="0"/>
              <a:pPr/>
              <a:t>10/24/16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FA34-B8F4-1F42-87B2-BE42703EA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929D-A5C8-7B42-914E-EA2A3C1D6CAE}" type="datetimeFigureOut">
              <a:rPr lang="en-US" smtClean="0"/>
              <a:pPr/>
              <a:t>10/24/16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FA34-B8F4-1F42-87B2-BE42703EA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929D-A5C8-7B42-914E-EA2A3C1D6CAE}" type="datetimeFigureOut">
              <a:rPr lang="en-US" smtClean="0"/>
              <a:pPr/>
              <a:t>10/24/16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FA34-B8F4-1F42-87B2-BE42703EA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929D-A5C8-7B42-914E-EA2A3C1D6CAE}" type="datetimeFigureOut">
              <a:rPr lang="en-US" smtClean="0"/>
              <a:pPr/>
              <a:t>10/24/16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FA34-B8F4-1F42-87B2-BE42703EA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929D-A5C8-7B42-914E-EA2A3C1D6CAE}" type="datetimeFigureOut">
              <a:rPr lang="en-US" smtClean="0"/>
              <a:pPr/>
              <a:t>10/24/16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FA34-B8F4-1F42-87B2-BE42703EA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D929D-A5C8-7B42-914E-EA2A3C1D6CAE}" type="datetimeFigureOut">
              <a:rPr lang="en-US" smtClean="0"/>
              <a:pPr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0FA34-B8F4-1F42-87B2-BE42703EA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3597" y="0"/>
            <a:ext cx="9656352" cy="41361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3597" y="4136138"/>
            <a:ext cx="9656352" cy="2395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59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You will answer essential question and MASTER the RHETORICAL TRIANGLE by applying it to: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597" y="4241243"/>
            <a:ext cx="8229600" cy="2474611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Writing an Editorial Letter</a:t>
            </a:r>
          </a:p>
          <a:p>
            <a:pPr marL="514350" indent="-514350">
              <a:buAutoNum type="arabicPeriod"/>
            </a:pPr>
            <a:r>
              <a:rPr lang="en-US" dirty="0" smtClean="0"/>
              <a:t>Delivering a Speech</a:t>
            </a:r>
          </a:p>
          <a:p>
            <a:pPr marL="514350" indent="-514350">
              <a:buAutoNum type="arabicPeriod"/>
            </a:pPr>
            <a:r>
              <a:rPr lang="en-US" dirty="0" smtClean="0"/>
              <a:t>Drawing a Political Cartoon/ Poster </a:t>
            </a:r>
          </a:p>
          <a:p>
            <a:pPr marL="514350" indent="-514350">
              <a:buAutoNum type="arabicPeriod"/>
            </a:pPr>
            <a:r>
              <a:rPr lang="en-US" dirty="0" smtClean="0"/>
              <a:t>Creating a Commercial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11977" cy="2426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How did early FOUNDATIONAL DOCUMENTS and writings by founding figures shape </a:t>
            </a:r>
            <a:r>
              <a:rPr lang="en-US" dirty="0" smtClean="0"/>
              <a:t>the Building </a:t>
            </a:r>
            <a:r>
              <a:rPr lang="en-US" dirty="0" smtClean="0"/>
              <a:t>of American Democracy? 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do writers’ use of </a:t>
            </a:r>
            <a:r>
              <a:rPr lang="en-US" b="1" dirty="0" smtClean="0"/>
              <a:t>RHETORICAL DEVICES </a:t>
            </a:r>
            <a:r>
              <a:rPr lang="en-US" dirty="0" smtClean="0"/>
              <a:t>shape readers’ opinions?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ideas presented by these documents </a:t>
            </a:r>
            <a:r>
              <a:rPr lang="en-US" dirty="0" smtClean="0"/>
              <a:t>still have an impact </a:t>
            </a:r>
            <a:r>
              <a:rPr lang="en-US" dirty="0" smtClean="0"/>
              <a:t>on American values and culture?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089025" y="943711"/>
            <a:ext cx="7272338" cy="9588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You will CHOOSE a station.  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You will have 20 minutes at each station: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583" y="1233488"/>
            <a:ext cx="8356706" cy="5444595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lvl="2" eaLnBrk="1" hangingPunct="1"/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lvl="1" eaLnBrk="1" hangingPunct="1"/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47974301"/>
              </p:ext>
            </p:extLst>
          </p:nvPr>
        </p:nvGraphicFramePr>
        <p:xfrm>
          <a:off x="254000" y="1281322"/>
          <a:ext cx="8752417" cy="6403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157" y="148095"/>
            <a:ext cx="8229600" cy="1143000"/>
          </a:xfrm>
        </p:spPr>
        <p:txBody>
          <a:bodyPr/>
          <a:lstStyle/>
          <a:p>
            <a:r>
              <a:rPr lang="en-US" dirty="0" smtClean="0"/>
              <a:t>Research 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7280"/>
            <a:ext cx="9144000" cy="5028883"/>
          </a:xfrm>
        </p:spPr>
        <p:txBody>
          <a:bodyPr>
            <a:noAutofit/>
          </a:bodyPr>
          <a:lstStyle/>
          <a:p>
            <a:pPr marL="914400" lvl="1" indent="-514350" algn="ctr">
              <a:buNone/>
            </a:pPr>
            <a:r>
              <a:rPr lang="en-US" sz="1800" dirty="0" smtClean="0"/>
              <a:t>1.</a:t>
            </a:r>
            <a:r>
              <a:rPr lang="en-US" sz="1800" dirty="0" smtClean="0"/>
              <a:t>.  </a:t>
            </a:r>
            <a:r>
              <a:rPr lang="en-US" sz="1800" i="1" dirty="0" smtClean="0"/>
              <a:t>“Speech for the Virginia Convention” </a:t>
            </a:r>
          </a:p>
          <a:p>
            <a:pPr marL="914400" lvl="1" indent="-514350" algn="ctr">
              <a:buNone/>
            </a:pPr>
            <a:r>
              <a:rPr lang="en-US" sz="1800" dirty="0" smtClean="0"/>
              <a:t>* Author: Patrick Henry</a:t>
            </a:r>
          </a:p>
          <a:p>
            <a:pPr marL="914400" lvl="1" indent="-514350" algn="ctr">
              <a:buNone/>
            </a:pPr>
            <a:r>
              <a:rPr lang="en-US" sz="1800" dirty="0" smtClean="0"/>
              <a:t> Genre: Speech</a:t>
            </a:r>
          </a:p>
          <a:p>
            <a:pPr marL="914400" lvl="1" indent="-514350" algn="ctr">
              <a:buNone/>
            </a:pPr>
            <a:r>
              <a:rPr lang="en-US" sz="1800" dirty="0" smtClean="0"/>
              <a:t>2.</a:t>
            </a:r>
            <a:r>
              <a:rPr lang="en-US" sz="1800" dirty="0" smtClean="0"/>
              <a:t>. </a:t>
            </a:r>
            <a:r>
              <a:rPr lang="en-US" sz="1800" i="1" dirty="0" smtClean="0"/>
              <a:t>The Federalist #10</a:t>
            </a:r>
            <a:endParaRPr lang="en-US" sz="1800" dirty="0" smtClean="0"/>
          </a:p>
          <a:p>
            <a:pPr marL="1314450" lvl="2" indent="-514350" algn="ctr">
              <a:buFontTx/>
              <a:buChar char="•"/>
            </a:pPr>
            <a:r>
              <a:rPr lang="en-US" sz="1800" dirty="0" smtClean="0"/>
              <a:t>Genre: </a:t>
            </a:r>
            <a:r>
              <a:rPr lang="en-US" sz="1800" dirty="0" smtClean="0"/>
              <a:t>Argumentative Essay</a:t>
            </a:r>
            <a:endParaRPr lang="en-US" sz="1800" dirty="0" smtClean="0"/>
          </a:p>
          <a:p>
            <a:pPr marL="1314450" lvl="2" indent="-514350" algn="ctr">
              <a:buNone/>
            </a:pPr>
            <a:r>
              <a:rPr lang="en-US" sz="1800" dirty="0" smtClean="0"/>
              <a:t>3.  Letters from Abigail Adams “March 31, 1776” “April 14, 1776”</a:t>
            </a:r>
          </a:p>
          <a:p>
            <a:pPr marL="1314450" lvl="2" indent="-514350" algn="ctr">
              <a:buNone/>
            </a:pPr>
            <a:r>
              <a:rPr lang="en-US" sz="1800" i="1" dirty="0" smtClean="0"/>
              <a:t>*</a:t>
            </a:r>
            <a:r>
              <a:rPr lang="en-US" sz="1800" dirty="0" smtClean="0"/>
              <a:t>Genre: Letter</a:t>
            </a:r>
          </a:p>
          <a:p>
            <a:pPr marL="1314450" lvl="2" indent="-514350" algn="ctr">
              <a:buAutoNum type="arabicPeriod" startAt="4"/>
            </a:pPr>
            <a:r>
              <a:rPr lang="en-US" sz="1800" dirty="0" smtClean="0"/>
              <a:t>“Petition to the Massachusetts General Assembly” by Prince Hall</a:t>
            </a:r>
          </a:p>
          <a:p>
            <a:pPr marL="800100" lvl="2" indent="0" algn="ctr">
              <a:buNone/>
            </a:pPr>
            <a:r>
              <a:rPr lang="en-US" sz="1800" dirty="0" smtClean="0"/>
              <a:t>* Genre: Public Document</a:t>
            </a:r>
          </a:p>
          <a:p>
            <a:pPr marL="800100" lvl="2" indent="0" algn="ctr">
              <a:buNone/>
            </a:pPr>
            <a:r>
              <a:rPr lang="en-US" sz="1800" dirty="0" smtClean="0"/>
              <a:t>5. Thomas Jefferson: The Best of Enemies” (141 A) </a:t>
            </a:r>
          </a:p>
          <a:p>
            <a:pPr marL="800100" lvl="2" indent="0" algn="ctr">
              <a:buNone/>
            </a:pPr>
            <a:r>
              <a:rPr lang="en-US" sz="1800" dirty="0" smtClean="0"/>
              <a:t>Genre: Historical Essay</a:t>
            </a:r>
          </a:p>
          <a:p>
            <a:pPr marL="800100" lvl="2" indent="0" algn="ctr">
              <a:buNone/>
            </a:pPr>
            <a:r>
              <a:rPr lang="en-US" sz="1800" dirty="0" smtClean="0"/>
              <a:t>6. </a:t>
            </a:r>
            <a:r>
              <a:rPr lang="en-US" sz="1800" dirty="0" smtClean="0"/>
              <a:t>“To the Right Honorable William, Earl of Dartmouth” by Phyllis Wheatley</a:t>
            </a:r>
          </a:p>
          <a:p>
            <a:pPr marL="800100" lvl="2" indent="0" algn="ctr">
              <a:buNone/>
            </a:pPr>
            <a:r>
              <a:rPr lang="en-US" sz="1800" dirty="0" smtClean="0"/>
              <a:t>Genre: Poem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4501</TotalTime>
  <Words>237</Words>
  <Application>Microsoft Macintosh PowerPoint</Application>
  <PresentationFormat>On-screen Show (4:3)</PresentationFormat>
  <Paragraphs>31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You will answer essential question and MASTER the RHETORICAL TRIANGLE by applying it to:</vt:lpstr>
      <vt:lpstr>RESEARCH QUESTIONS</vt:lpstr>
      <vt:lpstr>You will CHOOSE a station.   You will have 20 minutes at each station:</vt:lpstr>
      <vt:lpstr>Research Stations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teacher</cp:lastModifiedBy>
  <cp:revision>9</cp:revision>
  <cp:lastPrinted>2016-10-25T15:19:33Z</cp:lastPrinted>
  <dcterms:created xsi:type="dcterms:W3CDTF">2014-11-03T16:37:35Z</dcterms:created>
  <dcterms:modified xsi:type="dcterms:W3CDTF">2016-10-25T19:42:29Z</dcterms:modified>
</cp:coreProperties>
</file>