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9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C04FF-59BB-2443-86B7-9E865663F8AB}" type="datetimeFigureOut">
              <a:rPr lang="en-US" smtClean="0"/>
              <a:t>9/28/16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EE09E9-F53D-4C41-A327-4C254F87E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11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A19D1-C077-41A7-A432-5D3A9BEB56E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0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3047-B29D-8344-8EF7-2873C63C6554}" type="datetimeFigureOut">
              <a:rPr lang="en-US" smtClean="0"/>
              <a:t>9/28/16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5328-9668-B04B-BD88-7A401F97E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70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3047-B29D-8344-8EF7-2873C63C6554}" type="datetimeFigureOut">
              <a:rPr lang="en-US" smtClean="0"/>
              <a:t>9/28/16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5328-9668-B04B-BD88-7A401F97E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893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3047-B29D-8344-8EF7-2873C63C6554}" type="datetimeFigureOut">
              <a:rPr lang="en-US" smtClean="0"/>
              <a:t>9/28/16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5328-9668-B04B-BD88-7A401F97E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89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3047-B29D-8344-8EF7-2873C63C6554}" type="datetimeFigureOut">
              <a:rPr lang="en-US" smtClean="0"/>
              <a:t>9/28/16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5328-9668-B04B-BD88-7A401F97E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51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3047-B29D-8344-8EF7-2873C63C6554}" type="datetimeFigureOut">
              <a:rPr lang="en-US" smtClean="0"/>
              <a:t>9/28/16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5328-9668-B04B-BD88-7A401F97E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8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3047-B29D-8344-8EF7-2873C63C6554}" type="datetimeFigureOut">
              <a:rPr lang="en-US" smtClean="0"/>
              <a:t>9/28/16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5328-9668-B04B-BD88-7A401F97E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43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3047-B29D-8344-8EF7-2873C63C6554}" type="datetimeFigureOut">
              <a:rPr lang="en-US" smtClean="0"/>
              <a:t>9/28/16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5328-9668-B04B-BD88-7A401F97E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3047-B29D-8344-8EF7-2873C63C6554}" type="datetimeFigureOut">
              <a:rPr lang="en-US" smtClean="0"/>
              <a:t>9/28/16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5328-9668-B04B-BD88-7A401F97E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87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3047-B29D-8344-8EF7-2873C63C6554}" type="datetimeFigureOut">
              <a:rPr lang="en-US" smtClean="0"/>
              <a:t>9/28/16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5328-9668-B04B-BD88-7A401F97E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2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3047-B29D-8344-8EF7-2873C63C6554}" type="datetimeFigureOut">
              <a:rPr lang="en-US" smtClean="0"/>
              <a:t>9/28/16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5328-9668-B04B-BD88-7A401F97E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8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3047-B29D-8344-8EF7-2873C63C6554}" type="datetimeFigureOut">
              <a:rPr lang="en-US" smtClean="0"/>
              <a:t>9/28/16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5328-9668-B04B-BD88-7A401F97E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2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D3047-B29D-8344-8EF7-2873C63C6554}" type="datetimeFigureOut">
              <a:rPr lang="en-US" smtClean="0"/>
              <a:t>9/28/16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75328-9668-B04B-BD88-7A401F97E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863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microsoft.com/office/2007/relationships/hdphoto" Target="NULL"/><Relationship Id="rId5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19034" y="1071694"/>
            <a:ext cx="4958808" cy="532117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u="sng" dirty="0" smtClean="0"/>
              <a:t>Other people’s ideas can help us understand the world better.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READ the poem </a:t>
            </a:r>
            <a:r>
              <a:rPr lang="en-US" sz="2000" i="1" dirty="0" smtClean="0"/>
              <a:t>titled Everyday We Get More Illegal by Juan Felipe Herrera </a:t>
            </a:r>
            <a:r>
              <a:rPr lang="en-US" sz="2000" dirty="0" smtClean="0"/>
              <a:t>for 1 minute SILENTLY.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0175" y="-234471"/>
            <a:ext cx="8847667" cy="1143000"/>
          </a:xfrm>
          <a:ln>
            <a:solidFill>
              <a:srgbClr val="F0AD00"/>
            </a:solidFill>
          </a:ln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Bell Work – Poem Analysis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9896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80473" y="163390"/>
            <a:ext cx="908304" cy="908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00449" y="2930918"/>
            <a:ext cx="4409773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latin typeface="Arial"/>
                <a:cs typeface="Arial"/>
              </a:rPr>
              <a:t>2. </a:t>
            </a:r>
            <a:r>
              <a:rPr lang="en-US" i="1" dirty="0" smtClean="0"/>
              <a:t>Explain</a:t>
            </a:r>
            <a:r>
              <a:rPr lang="en-US" dirty="0" smtClean="0"/>
              <a:t> the IMAGERY to your partner using the sentence frame: </a:t>
            </a:r>
          </a:p>
          <a:p>
            <a:pPr>
              <a:spcAft>
                <a:spcPts val="600"/>
              </a:spcAft>
            </a:pPr>
            <a:r>
              <a:rPr lang="en-US" b="1" dirty="0" smtClean="0"/>
              <a:t>	A.DESCRIBE: ______is showing____</a:t>
            </a:r>
          </a:p>
          <a:p>
            <a:pPr>
              <a:spcAft>
                <a:spcPts val="600"/>
              </a:spcAft>
            </a:pPr>
            <a:r>
              <a:rPr lang="en-US" b="1" dirty="0" smtClean="0"/>
              <a:t>	B.  EXPLAIN: Through these images I believe the artist is saying…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00449" y="4626080"/>
            <a:ext cx="4777393" cy="2108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1400" dirty="0" smtClean="0"/>
              <a:t>Using the sentence frames below, </a:t>
            </a:r>
            <a:r>
              <a:rPr lang="en-US" sz="1400" b="1" dirty="0" smtClean="0"/>
              <a:t>write </a:t>
            </a:r>
            <a:r>
              <a:rPr lang="en-US" sz="1400" dirty="0" smtClean="0"/>
              <a:t>an </a:t>
            </a:r>
            <a:r>
              <a:rPr lang="en-US" sz="1400" i="1" dirty="0" smtClean="0"/>
              <a:t>analysis</a:t>
            </a:r>
            <a:r>
              <a:rPr lang="en-US" sz="1400" dirty="0" smtClean="0"/>
              <a:t> of the text.</a:t>
            </a:r>
          </a:p>
          <a:p>
            <a:pPr>
              <a:spcAft>
                <a:spcPts val="600"/>
              </a:spcAft>
            </a:pPr>
            <a:r>
              <a:rPr lang="en-US" sz="1400" dirty="0" smtClean="0"/>
              <a:t>	</a:t>
            </a:r>
            <a:r>
              <a:rPr lang="en-US" sz="1400" b="1" dirty="0" smtClean="0"/>
              <a:t>In this poem about________________, _______’s </a:t>
            </a:r>
            <a:r>
              <a:rPr lang="en-US" sz="1400" b="1" i="1" dirty="0" smtClean="0"/>
              <a:t>perspective</a:t>
            </a:r>
            <a:r>
              <a:rPr lang="en-US" sz="1400" b="1" dirty="0" smtClean="0"/>
              <a:t> is that AMERICAN IDENTITY IS _________. This means that _____________, which is relevant to POSTMODERNISM because ________________________________.</a:t>
            </a:r>
          </a:p>
          <a:p>
            <a:pPr marL="341313" indent="-341313">
              <a:buFont typeface="+mj-lt"/>
              <a:buAutoNum type="arabicPeriod" startAt="4"/>
            </a:pPr>
            <a:r>
              <a:rPr lang="en-US" sz="1400" dirty="0" smtClean="0"/>
              <a:t>Get up, read your analysis to two people, and sit back down.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175" y="1071694"/>
            <a:ext cx="45339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561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Macintosh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Bell Work – Poem Analysis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– Poem Analysis</dc:title>
  <dc:creator>teacher</dc:creator>
  <cp:lastModifiedBy>teacher</cp:lastModifiedBy>
  <cp:revision>1</cp:revision>
  <dcterms:created xsi:type="dcterms:W3CDTF">2016-09-28T19:04:44Z</dcterms:created>
  <dcterms:modified xsi:type="dcterms:W3CDTF">2016-09-28T19:05:06Z</dcterms:modified>
</cp:coreProperties>
</file>