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88" r:id="rId2"/>
    <p:sldId id="256" r:id="rId3"/>
    <p:sldId id="257" r:id="rId4"/>
    <p:sldId id="259" r:id="rId5"/>
    <p:sldId id="260" r:id="rId6"/>
    <p:sldId id="289" r:id="rId7"/>
    <p:sldId id="290" r:id="rId8"/>
    <p:sldId id="291" r:id="rId9"/>
    <p:sldId id="287" r:id="rId10"/>
    <p:sldId id="284" r:id="rId11"/>
    <p:sldId id="270" r:id="rId12"/>
    <p:sldId id="281" r:id="rId13"/>
    <p:sldId id="264" r:id="rId14"/>
    <p:sldId id="265" r:id="rId15"/>
    <p:sldId id="267" r:id="rId16"/>
    <p:sldId id="26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E8DC9-E044-0C4D-9C96-DE09B21B954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53A2D-CA38-E14D-9837-854238415D4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THIKERS/ TEXTS</a:t>
          </a:r>
          <a:endParaRPr lang="en-US" dirty="0">
            <a:solidFill>
              <a:srgbClr val="FF0000"/>
            </a:solidFill>
          </a:endParaRPr>
        </a:p>
      </dgm:t>
    </dgm:pt>
    <dgm:pt modelId="{5CF6E146-298A-F74B-974D-6045509D3CE0}" type="parTrans" cxnId="{F36DA9B0-D8B3-6740-B141-64F1D281F1D2}">
      <dgm:prSet/>
      <dgm:spPr/>
      <dgm:t>
        <a:bodyPr/>
        <a:lstStyle/>
        <a:p>
          <a:endParaRPr lang="en-US"/>
        </a:p>
      </dgm:t>
    </dgm:pt>
    <dgm:pt modelId="{57818EC3-18EB-324A-B847-5B7EF15ADCE3}" type="sibTrans" cxnId="{F36DA9B0-D8B3-6740-B141-64F1D281F1D2}">
      <dgm:prSet/>
      <dgm:spPr/>
      <dgm:t>
        <a:bodyPr/>
        <a:lstStyle/>
        <a:p>
          <a:endParaRPr lang="en-US"/>
        </a:p>
      </dgm:t>
    </dgm:pt>
    <dgm:pt modelId="{FD2206A9-3EFE-074C-9FAE-3B4A7CC56062}">
      <dgm:prSet phldrT="[Text]"/>
      <dgm:spPr/>
      <dgm:t>
        <a:bodyPr/>
        <a:lstStyle/>
        <a:p>
          <a:r>
            <a:rPr lang="en-US" dirty="0" smtClean="0"/>
            <a:t>Martin Luther King, Jr. on the purpose of Education</a:t>
          </a:r>
          <a:endParaRPr lang="en-US" dirty="0"/>
        </a:p>
      </dgm:t>
    </dgm:pt>
    <dgm:pt modelId="{2BE0D5C7-1343-4948-9C5E-71F156E8B0F5}" type="parTrans" cxnId="{A1E349CC-E4D3-5B4E-A012-E765EEBDD96D}">
      <dgm:prSet/>
      <dgm:spPr/>
      <dgm:t>
        <a:bodyPr/>
        <a:lstStyle/>
        <a:p>
          <a:endParaRPr lang="en-US"/>
        </a:p>
      </dgm:t>
    </dgm:pt>
    <dgm:pt modelId="{76A9678D-349D-8146-81DF-345025A44D79}" type="sibTrans" cxnId="{A1E349CC-E4D3-5B4E-A012-E765EEBDD96D}">
      <dgm:prSet/>
      <dgm:spPr/>
      <dgm:t>
        <a:bodyPr/>
        <a:lstStyle/>
        <a:p>
          <a:endParaRPr lang="en-US"/>
        </a:p>
      </dgm:t>
    </dgm:pt>
    <dgm:pt modelId="{2C8AD376-1CEC-0442-BE4D-9DC2C70EAE7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IDEAS</a:t>
          </a:r>
          <a:endParaRPr lang="en-US" dirty="0">
            <a:solidFill>
              <a:srgbClr val="FF0000"/>
            </a:solidFill>
          </a:endParaRPr>
        </a:p>
      </dgm:t>
    </dgm:pt>
    <dgm:pt modelId="{F7484448-1BDC-C34A-B70D-D0521E1A0ED9}" type="parTrans" cxnId="{A08EA1DB-E815-AC4F-A6C2-DA1FEE430FFB}">
      <dgm:prSet/>
      <dgm:spPr/>
      <dgm:t>
        <a:bodyPr/>
        <a:lstStyle/>
        <a:p>
          <a:endParaRPr lang="en-US"/>
        </a:p>
      </dgm:t>
    </dgm:pt>
    <dgm:pt modelId="{477A7BE6-E70C-DE49-93AC-1E36DB4908E7}" type="sibTrans" cxnId="{A08EA1DB-E815-AC4F-A6C2-DA1FEE430FFB}">
      <dgm:prSet/>
      <dgm:spPr/>
      <dgm:t>
        <a:bodyPr/>
        <a:lstStyle/>
        <a:p>
          <a:endParaRPr lang="en-US"/>
        </a:p>
      </dgm:t>
    </dgm:pt>
    <dgm:pt modelId="{CF5AC33E-E460-784C-833E-B7F9C614D8A9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9ABBBD25-481B-FE43-8EA5-DC9298CC55E7}" type="parTrans" cxnId="{622B3689-556F-1B4A-995A-7CA81407B3ED}">
      <dgm:prSet/>
      <dgm:spPr/>
      <dgm:t>
        <a:bodyPr/>
        <a:lstStyle/>
        <a:p>
          <a:endParaRPr lang="en-US"/>
        </a:p>
      </dgm:t>
    </dgm:pt>
    <dgm:pt modelId="{6E7F1F02-051D-F24F-A36D-13FE4D0E8D9C}" type="sibTrans" cxnId="{622B3689-556F-1B4A-995A-7CA81407B3ED}">
      <dgm:prSet/>
      <dgm:spPr/>
      <dgm:t>
        <a:bodyPr/>
        <a:lstStyle/>
        <a:p>
          <a:endParaRPr lang="en-US"/>
        </a:p>
      </dgm:t>
    </dgm:pt>
    <dgm:pt modelId="{614D5E56-CA36-5348-8A75-2B41E1ED2CB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LITERARY/ RHETORICAL Devices</a:t>
          </a:r>
          <a:endParaRPr lang="en-US" dirty="0">
            <a:solidFill>
              <a:srgbClr val="FF0000"/>
            </a:solidFill>
          </a:endParaRPr>
        </a:p>
      </dgm:t>
    </dgm:pt>
    <dgm:pt modelId="{586FD5EA-5FFC-124F-A6F7-26A8B7C6D153}" type="parTrans" cxnId="{CD63BA74-0F03-E24A-BFBF-6E8940C97727}">
      <dgm:prSet/>
      <dgm:spPr/>
      <dgm:t>
        <a:bodyPr/>
        <a:lstStyle/>
        <a:p>
          <a:endParaRPr lang="en-US"/>
        </a:p>
      </dgm:t>
    </dgm:pt>
    <dgm:pt modelId="{8C0C291F-0ECE-7D47-8021-B20EAF0DBC0E}" type="sibTrans" cxnId="{CD63BA74-0F03-E24A-BFBF-6E8940C97727}">
      <dgm:prSet/>
      <dgm:spPr/>
      <dgm:t>
        <a:bodyPr/>
        <a:lstStyle/>
        <a:p>
          <a:endParaRPr lang="en-US"/>
        </a:p>
      </dgm:t>
    </dgm:pt>
    <dgm:pt modelId="{B8EBB5FA-DDEB-1847-8222-608645F3E0C3}">
      <dgm:prSet phldrT="[Text]"/>
      <dgm:spPr/>
      <dgm:t>
        <a:bodyPr/>
        <a:lstStyle/>
        <a:p>
          <a:endParaRPr lang="en-US" dirty="0"/>
        </a:p>
      </dgm:t>
    </dgm:pt>
    <dgm:pt modelId="{851B6E78-FA71-3B43-99E6-B11C7CEE98DD}" type="parTrans" cxnId="{ADEB0D7C-15E4-8E48-8694-8CAB8C14DE9E}">
      <dgm:prSet/>
      <dgm:spPr/>
      <dgm:t>
        <a:bodyPr/>
        <a:lstStyle/>
        <a:p>
          <a:endParaRPr lang="en-US"/>
        </a:p>
      </dgm:t>
    </dgm:pt>
    <dgm:pt modelId="{31855C1B-C299-DF4A-B3CA-3FB18CDD50FA}" type="sibTrans" cxnId="{ADEB0D7C-15E4-8E48-8694-8CAB8C14DE9E}">
      <dgm:prSet/>
      <dgm:spPr/>
      <dgm:t>
        <a:bodyPr/>
        <a:lstStyle/>
        <a:p>
          <a:endParaRPr lang="en-US"/>
        </a:p>
      </dgm:t>
    </dgm:pt>
    <dgm:pt modelId="{A109D863-3D5F-5346-BF84-3561F2DC4944}">
      <dgm:prSet phldrT="[Text]"/>
      <dgm:spPr/>
      <dgm:t>
        <a:bodyPr/>
        <a:lstStyle/>
        <a:p>
          <a:endParaRPr lang="en-US" dirty="0"/>
        </a:p>
      </dgm:t>
    </dgm:pt>
    <dgm:pt modelId="{37C345CE-F5C1-EA4B-AFE3-3B64FFADC3E7}" type="parTrans" cxnId="{0CE22407-4EC5-9B42-91B4-3A8DDB67279D}">
      <dgm:prSet/>
      <dgm:spPr/>
      <dgm:t>
        <a:bodyPr/>
        <a:lstStyle/>
        <a:p>
          <a:endParaRPr lang="en-US"/>
        </a:p>
      </dgm:t>
    </dgm:pt>
    <dgm:pt modelId="{CEC8338A-947A-AB4E-8F27-6BD911F5B0E9}" type="sibTrans" cxnId="{0CE22407-4EC5-9B42-91B4-3A8DDB67279D}">
      <dgm:prSet/>
      <dgm:spPr/>
      <dgm:t>
        <a:bodyPr/>
        <a:lstStyle/>
        <a:p>
          <a:endParaRPr lang="en-US"/>
        </a:p>
      </dgm:t>
    </dgm:pt>
    <dgm:pt modelId="{3496B401-3C69-8647-8F21-1BA26E4242D0}">
      <dgm:prSet phldrT="[Text]"/>
      <dgm:spPr/>
      <dgm:t>
        <a:bodyPr/>
        <a:lstStyle/>
        <a:p>
          <a:r>
            <a:rPr lang="en-US" dirty="0" smtClean="0"/>
            <a:t>Claim/ Argument</a:t>
          </a:r>
          <a:endParaRPr lang="en-US" dirty="0"/>
        </a:p>
      </dgm:t>
    </dgm:pt>
    <dgm:pt modelId="{A18BF746-99ED-7F4B-BE96-E0C1B7128B84}" type="parTrans" cxnId="{02F402A5-8EF1-1543-AB90-E9673DD758CB}">
      <dgm:prSet/>
      <dgm:spPr/>
      <dgm:t>
        <a:bodyPr/>
        <a:lstStyle/>
        <a:p>
          <a:endParaRPr lang="en-US"/>
        </a:p>
      </dgm:t>
    </dgm:pt>
    <dgm:pt modelId="{F22EB80E-EA35-4F41-99FB-E3BB561783D1}" type="sibTrans" cxnId="{02F402A5-8EF1-1543-AB90-E9673DD758CB}">
      <dgm:prSet/>
      <dgm:spPr/>
      <dgm:t>
        <a:bodyPr/>
        <a:lstStyle/>
        <a:p>
          <a:endParaRPr lang="en-US"/>
        </a:p>
      </dgm:t>
    </dgm:pt>
    <dgm:pt modelId="{8A258C93-4AB3-8545-88C3-4579FD3754B3}">
      <dgm:prSet phldrT="[Text]"/>
      <dgm:spPr/>
      <dgm:t>
        <a:bodyPr/>
        <a:lstStyle/>
        <a:p>
          <a:endParaRPr lang="en-US" dirty="0"/>
        </a:p>
      </dgm:t>
    </dgm:pt>
    <dgm:pt modelId="{2931DA0D-0E5C-9143-B377-938C3D38B762}" type="parTrans" cxnId="{1B0EE67F-509D-AA42-950A-99EB7C524F71}">
      <dgm:prSet/>
      <dgm:spPr/>
      <dgm:t>
        <a:bodyPr/>
        <a:lstStyle/>
        <a:p>
          <a:endParaRPr lang="en-US"/>
        </a:p>
      </dgm:t>
    </dgm:pt>
    <dgm:pt modelId="{1A925CF8-8C4B-E24D-862E-6E2D1BE02EFE}" type="sibTrans" cxnId="{1B0EE67F-509D-AA42-950A-99EB7C524F71}">
      <dgm:prSet/>
      <dgm:spPr/>
      <dgm:t>
        <a:bodyPr/>
        <a:lstStyle/>
        <a:p>
          <a:endParaRPr lang="en-US"/>
        </a:p>
      </dgm:t>
    </dgm:pt>
    <dgm:pt modelId="{F278A432-96A6-D541-8F73-9ABDBEF139D7}">
      <dgm:prSet/>
      <dgm:spPr/>
      <dgm:t>
        <a:bodyPr/>
        <a:lstStyle/>
        <a:p>
          <a:endParaRPr lang="en-US" dirty="0"/>
        </a:p>
      </dgm:t>
    </dgm:pt>
    <dgm:pt modelId="{91BEC987-83D7-944F-B328-2DD372869403}" type="parTrans" cxnId="{F2B6665D-623D-734A-B01E-F964F66361AB}">
      <dgm:prSet/>
      <dgm:spPr/>
      <dgm:t>
        <a:bodyPr/>
        <a:lstStyle/>
        <a:p>
          <a:endParaRPr lang="en-US"/>
        </a:p>
      </dgm:t>
    </dgm:pt>
    <dgm:pt modelId="{847BB81B-760D-1A49-9A17-2349982B2907}" type="sibTrans" cxnId="{F2B6665D-623D-734A-B01E-F964F66361AB}">
      <dgm:prSet/>
      <dgm:spPr/>
      <dgm:t>
        <a:bodyPr/>
        <a:lstStyle/>
        <a:p>
          <a:endParaRPr lang="en-US"/>
        </a:p>
      </dgm:t>
    </dgm:pt>
    <dgm:pt modelId="{9B2D7C8C-635E-F948-84D5-265AC70BEFC2}">
      <dgm:prSet/>
      <dgm:spPr/>
      <dgm:t>
        <a:bodyPr/>
        <a:lstStyle/>
        <a:p>
          <a:endParaRPr lang="en-US" dirty="0"/>
        </a:p>
      </dgm:t>
    </dgm:pt>
    <dgm:pt modelId="{47C9F5A5-9041-2240-9A63-7E04F15F8795}" type="parTrans" cxnId="{976CAA14-2B77-1642-B59D-F9B4C16A30BB}">
      <dgm:prSet/>
      <dgm:spPr/>
      <dgm:t>
        <a:bodyPr/>
        <a:lstStyle/>
        <a:p>
          <a:endParaRPr lang="en-US"/>
        </a:p>
      </dgm:t>
    </dgm:pt>
    <dgm:pt modelId="{4F04F193-6EB0-4342-AED7-8EF57035FC91}" type="sibTrans" cxnId="{976CAA14-2B77-1642-B59D-F9B4C16A30BB}">
      <dgm:prSet/>
      <dgm:spPr/>
      <dgm:t>
        <a:bodyPr/>
        <a:lstStyle/>
        <a:p>
          <a:endParaRPr lang="en-US"/>
        </a:p>
      </dgm:t>
    </dgm:pt>
    <dgm:pt modelId="{780A47E9-215B-044B-A044-77E52AFDAAE0}">
      <dgm:prSet phldrT="[Text]"/>
      <dgm:spPr/>
      <dgm:t>
        <a:bodyPr/>
        <a:lstStyle/>
        <a:p>
          <a:r>
            <a:rPr lang="en-US" dirty="0" smtClean="0"/>
            <a:t>Francisco Goya, “The Sleep of Reason Produces Monsters”	</a:t>
          </a:r>
          <a:endParaRPr lang="en-US" dirty="0"/>
        </a:p>
      </dgm:t>
    </dgm:pt>
    <dgm:pt modelId="{F81E7DD5-F42C-8847-A6F8-46C7AE31A4D4}" type="parTrans" cxnId="{D187C69E-E148-DF4A-B2AA-6B5B468350B4}">
      <dgm:prSet/>
      <dgm:spPr/>
      <dgm:t>
        <a:bodyPr/>
        <a:lstStyle/>
        <a:p>
          <a:endParaRPr lang="en-US"/>
        </a:p>
      </dgm:t>
    </dgm:pt>
    <dgm:pt modelId="{6CBEE3D0-3B31-8D46-96EB-AC82DEDBEC85}" type="sibTrans" cxnId="{D187C69E-E148-DF4A-B2AA-6B5B468350B4}">
      <dgm:prSet/>
      <dgm:spPr/>
      <dgm:t>
        <a:bodyPr/>
        <a:lstStyle/>
        <a:p>
          <a:endParaRPr lang="en-US"/>
        </a:p>
      </dgm:t>
    </dgm:pt>
    <dgm:pt modelId="{7F4DA5FF-7A0C-DB45-A1FE-F7EC5A64E9E2}">
      <dgm:prSet phldrT="[Text]"/>
      <dgm:spPr/>
      <dgm:t>
        <a:bodyPr/>
        <a:lstStyle/>
        <a:p>
          <a:r>
            <a:rPr lang="en-US" dirty="0" err="1" smtClean="0"/>
            <a:t>Rainsfod</a:t>
          </a:r>
          <a:r>
            <a:rPr lang="en-US" dirty="0" smtClean="0"/>
            <a:t> Stauffer, “Dropping Out of College and Into Life” </a:t>
          </a:r>
          <a:endParaRPr lang="en-US" dirty="0"/>
        </a:p>
      </dgm:t>
    </dgm:pt>
    <dgm:pt modelId="{AD415239-D2A7-CB47-BF62-7A54328D03D6}" type="parTrans" cxnId="{8CF7FCB9-90F3-A146-93FA-3CFC9ABFB5D0}">
      <dgm:prSet/>
      <dgm:spPr/>
      <dgm:t>
        <a:bodyPr/>
        <a:lstStyle/>
        <a:p>
          <a:endParaRPr lang="en-US"/>
        </a:p>
      </dgm:t>
    </dgm:pt>
    <dgm:pt modelId="{C9C1F1DB-B9F3-BE4B-9CDF-E05C3A00C6F2}" type="sibTrans" cxnId="{8CF7FCB9-90F3-A146-93FA-3CFC9ABFB5D0}">
      <dgm:prSet/>
      <dgm:spPr/>
      <dgm:t>
        <a:bodyPr/>
        <a:lstStyle/>
        <a:p>
          <a:endParaRPr lang="en-US"/>
        </a:p>
      </dgm:t>
    </dgm:pt>
    <dgm:pt modelId="{CEA5A8E8-478A-2247-9EF9-BD33855736B9}">
      <dgm:prSet phldrT="[Text]"/>
      <dgm:spPr/>
      <dgm:t>
        <a:bodyPr/>
        <a:lstStyle/>
        <a:p>
          <a:r>
            <a:rPr lang="en-US" dirty="0" smtClean="0"/>
            <a:t>“Classrooms Around the World” by Valerie Strauss</a:t>
          </a:r>
          <a:endParaRPr lang="en-US" dirty="0"/>
        </a:p>
      </dgm:t>
    </dgm:pt>
    <dgm:pt modelId="{F01E86D7-FFA1-7A4E-8BED-1550571E7E57}" type="parTrans" cxnId="{51B0F366-417F-BA48-AE3A-5DC57F08F536}">
      <dgm:prSet/>
      <dgm:spPr/>
      <dgm:t>
        <a:bodyPr/>
        <a:lstStyle/>
        <a:p>
          <a:endParaRPr lang="en-US"/>
        </a:p>
      </dgm:t>
    </dgm:pt>
    <dgm:pt modelId="{1300F781-D569-B144-8FF6-B31DC4AF3A46}" type="sibTrans" cxnId="{51B0F366-417F-BA48-AE3A-5DC57F08F536}">
      <dgm:prSet/>
      <dgm:spPr/>
      <dgm:t>
        <a:bodyPr/>
        <a:lstStyle/>
        <a:p>
          <a:endParaRPr lang="en-US"/>
        </a:p>
      </dgm:t>
    </dgm:pt>
    <dgm:pt modelId="{2A8E26A9-99F0-8E48-85CD-B38EE70CAE03}">
      <dgm:prSet phldrT="[Text]"/>
      <dgm:spPr/>
      <dgm:t>
        <a:bodyPr/>
        <a:lstStyle/>
        <a:p>
          <a:r>
            <a:rPr lang="en-US" dirty="0" smtClean="0"/>
            <a:t>“Allegory of the Cave” by Plato</a:t>
          </a:r>
          <a:endParaRPr lang="en-US" dirty="0"/>
        </a:p>
      </dgm:t>
    </dgm:pt>
    <dgm:pt modelId="{A2F4B7CE-95A6-6143-BCD4-131800363DDF}" type="parTrans" cxnId="{9C4D9FF1-5B90-3041-A79D-59C4EB7D1633}">
      <dgm:prSet/>
      <dgm:spPr/>
      <dgm:t>
        <a:bodyPr/>
        <a:lstStyle/>
        <a:p>
          <a:endParaRPr lang="en-US"/>
        </a:p>
      </dgm:t>
    </dgm:pt>
    <dgm:pt modelId="{2DB608C7-1EBA-4545-BD29-B2DCC1F98D32}" type="sibTrans" cxnId="{9C4D9FF1-5B90-3041-A79D-59C4EB7D1633}">
      <dgm:prSet/>
      <dgm:spPr/>
      <dgm:t>
        <a:bodyPr/>
        <a:lstStyle/>
        <a:p>
          <a:endParaRPr lang="en-US"/>
        </a:p>
      </dgm:t>
    </dgm:pt>
    <dgm:pt modelId="{4E89D2C8-BA0B-3C4F-93D9-370B55931C63}">
      <dgm:prSet phldrT="[Text]"/>
      <dgm:spPr/>
      <dgm:t>
        <a:bodyPr/>
        <a:lstStyle/>
        <a:p>
          <a:r>
            <a:rPr lang="en-US" dirty="0" err="1" smtClean="0"/>
            <a:t>Hsun</a:t>
          </a:r>
          <a:r>
            <a:rPr lang="en-US" dirty="0" smtClean="0"/>
            <a:t> Tzu, “Encouraging Learning” </a:t>
          </a:r>
          <a:endParaRPr lang="en-US" dirty="0"/>
        </a:p>
      </dgm:t>
    </dgm:pt>
    <dgm:pt modelId="{F55B9AE9-963D-2E4F-A786-64FD639A3E44}" type="parTrans" cxnId="{1F68CCDA-D783-8D49-A136-21935C537527}">
      <dgm:prSet/>
      <dgm:spPr/>
      <dgm:t>
        <a:bodyPr/>
        <a:lstStyle/>
        <a:p>
          <a:endParaRPr lang="en-US"/>
        </a:p>
      </dgm:t>
    </dgm:pt>
    <dgm:pt modelId="{E455DD69-ECC1-6140-B5AF-9014028214D4}" type="sibTrans" cxnId="{1F68CCDA-D783-8D49-A136-21935C537527}">
      <dgm:prSet/>
      <dgm:spPr/>
      <dgm:t>
        <a:bodyPr/>
        <a:lstStyle/>
        <a:p>
          <a:endParaRPr lang="en-US"/>
        </a:p>
      </dgm:t>
    </dgm:pt>
    <dgm:pt modelId="{8E5D55CB-3A24-B644-A484-7C2320D2B28E}">
      <dgm:prSet phldrT="[Text]"/>
      <dgm:spPr/>
      <dgm:t>
        <a:bodyPr/>
        <a:lstStyle/>
        <a:p>
          <a:r>
            <a:rPr lang="en-US" dirty="0" smtClean="0"/>
            <a:t>Economic </a:t>
          </a:r>
          <a:endParaRPr lang="en-US" dirty="0"/>
        </a:p>
      </dgm:t>
    </dgm:pt>
    <dgm:pt modelId="{C50579A1-EF30-5741-B3CA-04196F2F2E5D}" type="parTrans" cxnId="{A1263827-31D0-7B4D-BEDF-8B9B5D8DE38A}">
      <dgm:prSet/>
      <dgm:spPr/>
      <dgm:t>
        <a:bodyPr/>
        <a:lstStyle/>
        <a:p>
          <a:endParaRPr lang="en-US"/>
        </a:p>
      </dgm:t>
    </dgm:pt>
    <dgm:pt modelId="{BCB4487A-2FBA-D34A-BC56-E19C676F3840}" type="sibTrans" cxnId="{A1263827-31D0-7B4D-BEDF-8B9B5D8DE38A}">
      <dgm:prSet/>
      <dgm:spPr/>
      <dgm:t>
        <a:bodyPr/>
        <a:lstStyle/>
        <a:p>
          <a:endParaRPr lang="en-US"/>
        </a:p>
      </dgm:t>
    </dgm:pt>
    <dgm:pt modelId="{0898261B-43B5-F24F-AF2E-93310B7AD7C5}">
      <dgm:prSet phldrT="[Text]"/>
      <dgm:spPr/>
      <dgm:t>
        <a:bodyPr/>
        <a:lstStyle/>
        <a:p>
          <a:r>
            <a:rPr lang="en-US" dirty="0" smtClean="0"/>
            <a:t>Evidence</a:t>
          </a:r>
          <a:endParaRPr lang="en-US" dirty="0"/>
        </a:p>
      </dgm:t>
    </dgm:pt>
    <dgm:pt modelId="{E734561B-975E-E44D-ADCE-96C0FFC51923}" type="parTrans" cxnId="{E1E74008-17B0-F243-A01E-80BB3B1188BA}">
      <dgm:prSet/>
      <dgm:spPr/>
      <dgm:t>
        <a:bodyPr/>
        <a:lstStyle/>
        <a:p>
          <a:endParaRPr lang="en-US"/>
        </a:p>
      </dgm:t>
    </dgm:pt>
    <dgm:pt modelId="{71F4BB9C-8A9D-9847-9FFA-01E81B6ACA2F}" type="sibTrans" cxnId="{E1E74008-17B0-F243-A01E-80BB3B1188BA}">
      <dgm:prSet/>
      <dgm:spPr/>
      <dgm:t>
        <a:bodyPr/>
        <a:lstStyle/>
        <a:p>
          <a:endParaRPr lang="en-US"/>
        </a:p>
      </dgm:t>
    </dgm:pt>
    <dgm:pt modelId="{5047CB4B-8A48-0942-AF2C-929A9E4237C7}">
      <dgm:prSet phldrT="[Text]"/>
      <dgm:spPr/>
      <dgm:t>
        <a:bodyPr/>
        <a:lstStyle/>
        <a:p>
          <a:r>
            <a:rPr lang="en-US" dirty="0" smtClean="0"/>
            <a:t>Allegory</a:t>
          </a:r>
          <a:endParaRPr lang="en-US" dirty="0"/>
        </a:p>
      </dgm:t>
    </dgm:pt>
    <dgm:pt modelId="{650EA9F9-5E88-A145-9354-E906A8D92410}" type="parTrans" cxnId="{3C50A879-9194-FC42-B2F0-40F06B23BE4D}">
      <dgm:prSet/>
      <dgm:spPr/>
      <dgm:t>
        <a:bodyPr/>
        <a:lstStyle/>
        <a:p>
          <a:endParaRPr lang="en-US"/>
        </a:p>
      </dgm:t>
    </dgm:pt>
    <dgm:pt modelId="{F103F044-E187-0445-B54E-9C3325919697}" type="sibTrans" cxnId="{3C50A879-9194-FC42-B2F0-40F06B23BE4D}">
      <dgm:prSet/>
      <dgm:spPr/>
      <dgm:t>
        <a:bodyPr/>
        <a:lstStyle/>
        <a:p>
          <a:endParaRPr lang="en-US"/>
        </a:p>
      </dgm:t>
    </dgm:pt>
    <dgm:pt modelId="{2328D830-D5D5-6A41-9E2F-3DF05B5952A6}">
      <dgm:prSet phldrT="[Text]"/>
      <dgm:spPr/>
      <dgm:t>
        <a:bodyPr/>
        <a:lstStyle/>
        <a:p>
          <a:r>
            <a:rPr lang="en-US" dirty="0" smtClean="0"/>
            <a:t>Tone </a:t>
          </a:r>
          <a:endParaRPr lang="en-US" dirty="0"/>
        </a:p>
      </dgm:t>
    </dgm:pt>
    <dgm:pt modelId="{8EF052BD-62D7-9342-82F9-E0C822E885D1}" type="parTrans" cxnId="{6D2CEE42-7AAE-0842-BCAF-2721B6CC8F77}">
      <dgm:prSet/>
      <dgm:spPr/>
      <dgm:t>
        <a:bodyPr/>
        <a:lstStyle/>
        <a:p>
          <a:endParaRPr lang="en-US"/>
        </a:p>
      </dgm:t>
    </dgm:pt>
    <dgm:pt modelId="{CB67D978-2DB7-964D-8FEE-F60EC19683B4}" type="sibTrans" cxnId="{6D2CEE42-7AAE-0842-BCAF-2721B6CC8F77}">
      <dgm:prSet/>
      <dgm:spPr/>
      <dgm:t>
        <a:bodyPr/>
        <a:lstStyle/>
        <a:p>
          <a:endParaRPr lang="en-US"/>
        </a:p>
      </dgm:t>
    </dgm:pt>
    <dgm:pt modelId="{B31D1B7C-652D-C64D-B621-50FF88E6FD38}">
      <dgm:prSet phldrT="[Text]"/>
      <dgm:spPr/>
      <dgm:t>
        <a:bodyPr/>
        <a:lstStyle/>
        <a:p>
          <a:r>
            <a:rPr lang="en-US" dirty="0" smtClean="0"/>
            <a:t>Anecdote</a:t>
          </a:r>
          <a:endParaRPr lang="en-US" dirty="0"/>
        </a:p>
      </dgm:t>
    </dgm:pt>
    <dgm:pt modelId="{28C1457D-1747-E842-88D4-F1EA55E86968}" type="parTrans" cxnId="{56E384A0-24DF-C14C-9610-DA78D19FD0D9}">
      <dgm:prSet/>
      <dgm:spPr/>
      <dgm:t>
        <a:bodyPr/>
        <a:lstStyle/>
        <a:p>
          <a:endParaRPr lang="en-US"/>
        </a:p>
      </dgm:t>
    </dgm:pt>
    <dgm:pt modelId="{B6279DC5-A094-7043-BD14-BE9F506CDFE6}" type="sibTrans" cxnId="{56E384A0-24DF-C14C-9610-DA78D19FD0D9}">
      <dgm:prSet/>
      <dgm:spPr/>
      <dgm:t>
        <a:bodyPr/>
        <a:lstStyle/>
        <a:p>
          <a:endParaRPr lang="en-US"/>
        </a:p>
      </dgm:t>
    </dgm:pt>
    <dgm:pt modelId="{3B022D45-E77D-8A4B-BB41-FE2154BD29DC}">
      <dgm:prSet phldrT="[Text]"/>
      <dgm:spPr/>
      <dgm:t>
        <a:bodyPr/>
        <a:lstStyle/>
        <a:p>
          <a:r>
            <a:rPr lang="en-US" dirty="0" smtClean="0"/>
            <a:t>Imagery</a:t>
          </a:r>
          <a:endParaRPr lang="en-US" dirty="0"/>
        </a:p>
      </dgm:t>
    </dgm:pt>
    <dgm:pt modelId="{4F444A95-9BDF-7542-B597-B14EFA29762C}" type="parTrans" cxnId="{B5358E8F-CBB8-B840-8DFC-0F186535F06D}">
      <dgm:prSet/>
      <dgm:spPr/>
      <dgm:t>
        <a:bodyPr/>
        <a:lstStyle/>
        <a:p>
          <a:endParaRPr lang="en-US"/>
        </a:p>
      </dgm:t>
    </dgm:pt>
    <dgm:pt modelId="{083704FC-9C51-6145-BB00-3F676EBDABA7}" type="sibTrans" cxnId="{B5358E8F-CBB8-B840-8DFC-0F186535F06D}">
      <dgm:prSet/>
      <dgm:spPr/>
      <dgm:t>
        <a:bodyPr/>
        <a:lstStyle/>
        <a:p>
          <a:endParaRPr lang="en-US"/>
        </a:p>
      </dgm:t>
    </dgm:pt>
    <dgm:pt modelId="{8DE10854-DE23-B94F-B088-0C0FAA3FFAF1}">
      <dgm:prSet phldrT="[Text]"/>
      <dgm:spPr/>
      <dgm:t>
        <a:bodyPr/>
        <a:lstStyle/>
        <a:p>
          <a:endParaRPr lang="en-US" dirty="0"/>
        </a:p>
      </dgm:t>
    </dgm:pt>
    <dgm:pt modelId="{2C128A25-8A06-F94F-B2F1-96802EF43E23}" type="parTrans" cxnId="{59DCB911-3488-694F-96BD-1CEB66EE22F3}">
      <dgm:prSet/>
      <dgm:spPr/>
      <dgm:t>
        <a:bodyPr/>
        <a:lstStyle/>
        <a:p>
          <a:endParaRPr lang="en-US"/>
        </a:p>
      </dgm:t>
    </dgm:pt>
    <dgm:pt modelId="{B60FE487-0264-8048-B5A4-A0502BCB8589}" type="sibTrans" cxnId="{59DCB911-3488-694F-96BD-1CEB66EE22F3}">
      <dgm:prSet/>
      <dgm:spPr/>
      <dgm:t>
        <a:bodyPr/>
        <a:lstStyle/>
        <a:p>
          <a:endParaRPr lang="en-US"/>
        </a:p>
      </dgm:t>
    </dgm:pt>
    <dgm:pt modelId="{B8261409-1198-2F4D-9B17-8284BD56AE73}">
      <dgm:prSet phldrT="[Text]"/>
      <dgm:spPr/>
      <dgm:t>
        <a:bodyPr/>
        <a:lstStyle/>
        <a:p>
          <a:r>
            <a:rPr lang="en-US" dirty="0" smtClean="0"/>
            <a:t>“The Purpose of Education” by Mr. Osborne</a:t>
          </a:r>
          <a:endParaRPr lang="en-US" dirty="0"/>
        </a:p>
      </dgm:t>
    </dgm:pt>
    <dgm:pt modelId="{9E776E8B-B17C-A545-A62F-0897F46E4CE8}" type="parTrans" cxnId="{67ED0A7A-E2D7-964F-9D38-147335D295E3}">
      <dgm:prSet/>
      <dgm:spPr/>
      <dgm:t>
        <a:bodyPr/>
        <a:lstStyle/>
        <a:p>
          <a:endParaRPr lang="en-US"/>
        </a:p>
      </dgm:t>
    </dgm:pt>
    <dgm:pt modelId="{D702AEE8-4000-A943-9CCE-03EBB4DEE000}" type="sibTrans" cxnId="{67ED0A7A-E2D7-964F-9D38-147335D295E3}">
      <dgm:prSet/>
      <dgm:spPr/>
      <dgm:t>
        <a:bodyPr/>
        <a:lstStyle/>
        <a:p>
          <a:endParaRPr lang="en-US"/>
        </a:p>
      </dgm:t>
    </dgm:pt>
    <dgm:pt modelId="{B5BA0C72-8370-7841-98B1-392D2E10C2BB}">
      <dgm:prSet phldrT="[Text]"/>
      <dgm:spPr/>
      <dgm:t>
        <a:bodyPr/>
        <a:lstStyle/>
        <a:p>
          <a:r>
            <a:rPr lang="en-US" dirty="0" smtClean="0"/>
            <a:t>“Education for Profit, Education for Democracy” by Martha Nussbaum</a:t>
          </a:r>
          <a:endParaRPr lang="en-US" dirty="0"/>
        </a:p>
      </dgm:t>
    </dgm:pt>
    <dgm:pt modelId="{5CF79FFF-31EF-4D47-AC5A-F69229AE88BA}" type="parTrans" cxnId="{A2ADF1B5-58D8-7241-8F8E-DB592A6C65D7}">
      <dgm:prSet/>
      <dgm:spPr/>
      <dgm:t>
        <a:bodyPr/>
        <a:lstStyle/>
        <a:p>
          <a:endParaRPr lang="en-US"/>
        </a:p>
      </dgm:t>
    </dgm:pt>
    <dgm:pt modelId="{C3C1E9A7-6378-0F41-B20C-D6365E1B36E7}" type="sibTrans" cxnId="{A2ADF1B5-58D8-7241-8F8E-DB592A6C65D7}">
      <dgm:prSet/>
      <dgm:spPr/>
      <dgm:t>
        <a:bodyPr/>
        <a:lstStyle/>
        <a:p>
          <a:endParaRPr lang="en-US"/>
        </a:p>
      </dgm:t>
    </dgm:pt>
    <dgm:pt modelId="{1E24D12D-D10D-D549-977A-33A55D66D08C}">
      <dgm:prSet phldrT="[Text]"/>
      <dgm:spPr/>
      <dgm:t>
        <a:bodyPr/>
        <a:lstStyle/>
        <a:p>
          <a:r>
            <a:rPr lang="en-US" dirty="0" smtClean="0"/>
            <a:t>“Dropping Out of College and Into Life”  by Eduardo Porter</a:t>
          </a:r>
          <a:endParaRPr lang="en-US" dirty="0"/>
        </a:p>
      </dgm:t>
    </dgm:pt>
    <dgm:pt modelId="{32DFBF7B-2BDC-A741-BE35-3CED5F3F54B2}" type="parTrans" cxnId="{B7F8FE10-82FC-E04D-9FFC-523AAAF8719B}">
      <dgm:prSet/>
      <dgm:spPr/>
      <dgm:t>
        <a:bodyPr/>
        <a:lstStyle/>
        <a:p>
          <a:endParaRPr lang="en-US"/>
        </a:p>
      </dgm:t>
    </dgm:pt>
    <dgm:pt modelId="{5A7D3C5C-57C0-AB4A-B833-8446E23FFE76}" type="sibTrans" cxnId="{B7F8FE10-82FC-E04D-9FFC-523AAAF8719B}">
      <dgm:prSet/>
      <dgm:spPr/>
      <dgm:t>
        <a:bodyPr/>
        <a:lstStyle/>
        <a:p>
          <a:endParaRPr lang="en-US"/>
        </a:p>
      </dgm:t>
    </dgm:pt>
    <dgm:pt modelId="{20C60CC3-D714-C542-AB1B-03897A1A3B89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D85B3439-744B-BA42-BEE0-5D1D82C1189D}" type="parTrans" cxnId="{70FC3327-5952-9E43-81C5-1FFF1589EE12}">
      <dgm:prSet/>
      <dgm:spPr/>
      <dgm:t>
        <a:bodyPr/>
        <a:lstStyle/>
        <a:p>
          <a:endParaRPr lang="en-US"/>
        </a:p>
      </dgm:t>
    </dgm:pt>
    <dgm:pt modelId="{8A5C62B2-87E1-174A-BA28-6F20C0E15401}" type="sibTrans" cxnId="{70FC3327-5952-9E43-81C5-1FFF1589EE12}">
      <dgm:prSet/>
      <dgm:spPr/>
      <dgm:t>
        <a:bodyPr/>
        <a:lstStyle/>
        <a:p>
          <a:endParaRPr lang="en-US"/>
        </a:p>
      </dgm:t>
    </dgm:pt>
    <dgm:pt modelId="{E790ECA2-FB58-6741-944E-BFEB01B7F2C1}">
      <dgm:prSet phldrT="[Text]"/>
      <dgm:spPr/>
      <dgm:t>
        <a:bodyPr/>
        <a:lstStyle/>
        <a:p>
          <a:r>
            <a:rPr lang="en-US" dirty="0" smtClean="0"/>
            <a:t>Reliability </a:t>
          </a:r>
          <a:endParaRPr lang="en-US" dirty="0"/>
        </a:p>
      </dgm:t>
    </dgm:pt>
    <dgm:pt modelId="{EB997194-C59B-604A-8D26-1D4B9B123642}" type="parTrans" cxnId="{4CC5C3EC-52D8-6047-B8AA-C7B5827E133B}">
      <dgm:prSet/>
      <dgm:spPr/>
      <dgm:t>
        <a:bodyPr/>
        <a:lstStyle/>
        <a:p>
          <a:endParaRPr lang="en-US"/>
        </a:p>
      </dgm:t>
    </dgm:pt>
    <dgm:pt modelId="{F3304E73-53AA-C147-92E7-27CFF5B09DD7}" type="sibTrans" cxnId="{4CC5C3EC-52D8-6047-B8AA-C7B5827E133B}">
      <dgm:prSet/>
      <dgm:spPr/>
      <dgm:t>
        <a:bodyPr/>
        <a:lstStyle/>
        <a:p>
          <a:endParaRPr lang="en-US"/>
        </a:p>
      </dgm:t>
    </dgm:pt>
    <dgm:pt modelId="{C13F0EAB-9CAE-0249-8F55-7569F2B175B2}">
      <dgm:prSet phldrT="[Text]"/>
      <dgm:spPr/>
      <dgm:t>
        <a:bodyPr/>
        <a:lstStyle/>
        <a:p>
          <a:r>
            <a:rPr lang="en-US" dirty="0" smtClean="0"/>
            <a:t>Credibility</a:t>
          </a:r>
          <a:endParaRPr lang="en-US" dirty="0"/>
        </a:p>
      </dgm:t>
    </dgm:pt>
    <dgm:pt modelId="{7F2FD5E3-45F6-7D4D-9957-98716490090C}" type="parTrans" cxnId="{B082B2EB-119B-D84E-AAA9-3EB8E478B5AB}">
      <dgm:prSet/>
      <dgm:spPr/>
      <dgm:t>
        <a:bodyPr/>
        <a:lstStyle/>
        <a:p>
          <a:endParaRPr lang="en-US"/>
        </a:p>
      </dgm:t>
    </dgm:pt>
    <dgm:pt modelId="{1E06E917-AA3C-7D45-90C8-2AB254704590}" type="sibTrans" cxnId="{B082B2EB-119B-D84E-AAA9-3EB8E478B5AB}">
      <dgm:prSet/>
      <dgm:spPr/>
      <dgm:t>
        <a:bodyPr/>
        <a:lstStyle/>
        <a:p>
          <a:endParaRPr lang="en-US"/>
        </a:p>
      </dgm:t>
    </dgm:pt>
    <dgm:pt modelId="{4CDCFAE0-9BFC-104C-8623-D8EF9B04927E}">
      <dgm:prSet phldrT="[Text]"/>
      <dgm:spPr/>
      <dgm:t>
        <a:bodyPr/>
        <a:lstStyle/>
        <a:p>
          <a:r>
            <a:rPr lang="en-US" dirty="0" smtClean="0"/>
            <a:t>Commentary</a:t>
          </a:r>
          <a:endParaRPr lang="en-US" dirty="0"/>
        </a:p>
      </dgm:t>
    </dgm:pt>
    <dgm:pt modelId="{56529413-F887-0F4A-8283-BAF30BCCA855}" type="parTrans" cxnId="{3D71FDB4-2C9B-AC4C-BDF7-33ACDE225F25}">
      <dgm:prSet/>
      <dgm:spPr/>
      <dgm:t>
        <a:bodyPr/>
        <a:lstStyle/>
        <a:p>
          <a:endParaRPr lang="en-US"/>
        </a:p>
      </dgm:t>
    </dgm:pt>
    <dgm:pt modelId="{5D35B6C4-C623-764A-8A84-6ECC2F58829F}" type="sibTrans" cxnId="{3D71FDB4-2C9B-AC4C-BDF7-33ACDE225F25}">
      <dgm:prSet/>
      <dgm:spPr/>
      <dgm:t>
        <a:bodyPr/>
        <a:lstStyle/>
        <a:p>
          <a:endParaRPr lang="en-US"/>
        </a:p>
      </dgm:t>
    </dgm:pt>
    <dgm:pt modelId="{F9E834A9-674B-744C-95C0-8B122F4F23FB}">
      <dgm:prSet phldrT="[Text]"/>
      <dgm:spPr/>
      <dgm:t>
        <a:bodyPr/>
        <a:lstStyle/>
        <a:p>
          <a:r>
            <a:rPr lang="en-US" dirty="0" smtClean="0"/>
            <a:t>Counterargument </a:t>
          </a:r>
          <a:endParaRPr lang="en-US" dirty="0"/>
        </a:p>
      </dgm:t>
    </dgm:pt>
    <dgm:pt modelId="{417CDA61-490E-F740-AB55-3D2BC816AE49}" type="parTrans" cxnId="{4A62A584-3F94-8E4F-BDE0-9C1FC0C5FDC9}">
      <dgm:prSet/>
      <dgm:spPr/>
      <dgm:t>
        <a:bodyPr/>
        <a:lstStyle/>
        <a:p>
          <a:endParaRPr lang="en-US"/>
        </a:p>
      </dgm:t>
    </dgm:pt>
    <dgm:pt modelId="{4AE8518D-9071-0A4D-9CF1-36A219F628BC}" type="sibTrans" cxnId="{4A62A584-3F94-8E4F-BDE0-9C1FC0C5FDC9}">
      <dgm:prSet/>
      <dgm:spPr/>
      <dgm:t>
        <a:bodyPr/>
        <a:lstStyle/>
        <a:p>
          <a:endParaRPr lang="en-US"/>
        </a:p>
      </dgm:t>
    </dgm:pt>
    <dgm:pt modelId="{B8F0860B-4193-D44B-9268-46EDDE4DBF26}">
      <dgm:prSet phldrT="[Text]"/>
      <dgm:spPr/>
      <dgm:t>
        <a:bodyPr/>
        <a:lstStyle/>
        <a:p>
          <a:r>
            <a:rPr lang="en-US" dirty="0" smtClean="0"/>
            <a:t>Call to Action</a:t>
          </a:r>
          <a:endParaRPr lang="en-US" dirty="0"/>
        </a:p>
      </dgm:t>
    </dgm:pt>
    <dgm:pt modelId="{DE0F0191-8A98-024D-B0FA-A40409CF64CC}" type="parTrans" cxnId="{83401A70-9948-6348-A305-BC706CB33341}">
      <dgm:prSet/>
      <dgm:spPr/>
      <dgm:t>
        <a:bodyPr/>
        <a:lstStyle/>
        <a:p>
          <a:endParaRPr lang="en-US"/>
        </a:p>
      </dgm:t>
    </dgm:pt>
    <dgm:pt modelId="{77802268-87ED-CE41-9D01-B93860C2FDF5}" type="sibTrans" cxnId="{83401A70-9948-6348-A305-BC706CB33341}">
      <dgm:prSet/>
      <dgm:spPr/>
      <dgm:t>
        <a:bodyPr/>
        <a:lstStyle/>
        <a:p>
          <a:endParaRPr lang="en-US"/>
        </a:p>
      </dgm:t>
    </dgm:pt>
    <dgm:pt modelId="{5EAEC883-F670-744D-B573-792896A21D95}">
      <dgm:prSet phldrT="[Text]"/>
      <dgm:spPr/>
      <dgm:t>
        <a:bodyPr/>
        <a:lstStyle/>
        <a:p>
          <a:r>
            <a:rPr lang="en-US" dirty="0" smtClean="0"/>
            <a:t>Analogy</a:t>
          </a:r>
          <a:endParaRPr lang="en-US" dirty="0"/>
        </a:p>
      </dgm:t>
    </dgm:pt>
    <dgm:pt modelId="{E6317B38-7EF5-7643-B98C-DDA0C2059D42}" type="parTrans" cxnId="{5AA2BF0D-6853-644F-BCE2-8269CB653BFD}">
      <dgm:prSet/>
      <dgm:spPr/>
      <dgm:t>
        <a:bodyPr/>
        <a:lstStyle/>
        <a:p>
          <a:endParaRPr lang="en-US"/>
        </a:p>
      </dgm:t>
    </dgm:pt>
    <dgm:pt modelId="{8DBBDC98-A20F-B34D-BBD7-508A84F3A06B}" type="sibTrans" cxnId="{5AA2BF0D-6853-644F-BCE2-8269CB653BFD}">
      <dgm:prSet/>
      <dgm:spPr/>
      <dgm:t>
        <a:bodyPr/>
        <a:lstStyle/>
        <a:p>
          <a:endParaRPr lang="en-US"/>
        </a:p>
      </dgm:t>
    </dgm:pt>
    <dgm:pt modelId="{1DBC34A1-D82D-654B-B296-C65EAD439407}">
      <dgm:prSet phldrT="[Text]"/>
      <dgm:spPr/>
      <dgm:t>
        <a:bodyPr/>
        <a:lstStyle/>
        <a:p>
          <a:r>
            <a:rPr lang="en-US" dirty="0" smtClean="0"/>
            <a:t>Case Study </a:t>
          </a:r>
          <a:endParaRPr lang="en-US" dirty="0"/>
        </a:p>
      </dgm:t>
    </dgm:pt>
    <dgm:pt modelId="{5A3C50D6-870F-7E49-8007-E5DC9CF621ED}" type="parTrans" cxnId="{9EDB9679-D7EB-C94E-B17B-665ED63F9444}">
      <dgm:prSet/>
      <dgm:spPr/>
      <dgm:t>
        <a:bodyPr/>
        <a:lstStyle/>
        <a:p>
          <a:endParaRPr lang="en-US"/>
        </a:p>
      </dgm:t>
    </dgm:pt>
    <dgm:pt modelId="{56892DE5-D094-074C-9D42-F8E6CC209F40}" type="sibTrans" cxnId="{9EDB9679-D7EB-C94E-B17B-665ED63F9444}">
      <dgm:prSet/>
      <dgm:spPr/>
      <dgm:t>
        <a:bodyPr/>
        <a:lstStyle/>
        <a:p>
          <a:endParaRPr lang="en-US"/>
        </a:p>
      </dgm:t>
    </dgm:pt>
    <dgm:pt modelId="{CA1AA923-886E-5549-8B03-761E2B0DBB68}" type="pres">
      <dgm:prSet presAssocID="{9DCE8DC9-E044-0C4D-9C96-DE09B21B9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C0298-9340-D249-84E6-7130FFA7860B}" type="pres">
      <dgm:prSet presAssocID="{6F753A2D-CA38-E14D-9837-854238415D4D}" presName="composite" presStyleCnt="0"/>
      <dgm:spPr/>
    </dgm:pt>
    <dgm:pt modelId="{3B1261FF-96F8-EC48-9BEE-B018D584BDC5}" type="pres">
      <dgm:prSet presAssocID="{6F753A2D-CA38-E14D-9837-854238415D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47262-6985-1341-BC69-8CFC4167C4FA}" type="pres">
      <dgm:prSet presAssocID="{6F753A2D-CA38-E14D-9837-854238415D4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AFF66-8924-0C40-95B9-B3BDBB24E658}" type="pres">
      <dgm:prSet presAssocID="{57818EC3-18EB-324A-B847-5B7EF15ADCE3}" presName="space" presStyleCnt="0"/>
      <dgm:spPr/>
    </dgm:pt>
    <dgm:pt modelId="{CEB70AAA-CF23-EB4C-AE29-654E016FD147}" type="pres">
      <dgm:prSet presAssocID="{2C8AD376-1CEC-0442-BE4D-9DC2C70EAE73}" presName="composite" presStyleCnt="0"/>
      <dgm:spPr/>
    </dgm:pt>
    <dgm:pt modelId="{0142D377-4776-5B4B-8166-D872C4533C2F}" type="pres">
      <dgm:prSet presAssocID="{2C8AD376-1CEC-0442-BE4D-9DC2C70EAE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30E3-EA42-7241-B5CE-15D8DDB6838A}" type="pres">
      <dgm:prSet presAssocID="{2C8AD376-1CEC-0442-BE4D-9DC2C70EAE7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F5CCB-45D9-4544-B016-1DE733251988}" type="pres">
      <dgm:prSet presAssocID="{477A7BE6-E70C-DE49-93AC-1E36DB4908E7}" presName="space" presStyleCnt="0"/>
      <dgm:spPr/>
    </dgm:pt>
    <dgm:pt modelId="{8706BBF7-0D09-1247-A284-444D4BF687BB}" type="pres">
      <dgm:prSet presAssocID="{614D5E56-CA36-5348-8A75-2B41E1ED2CBA}" presName="composite" presStyleCnt="0"/>
      <dgm:spPr/>
    </dgm:pt>
    <dgm:pt modelId="{F1B91C56-A621-BE46-AF1B-55B20669D3D3}" type="pres">
      <dgm:prSet presAssocID="{614D5E56-CA36-5348-8A75-2B41E1ED2CBA}" presName="parTx" presStyleLbl="alignNode1" presStyleIdx="2" presStyleCnt="3" custLinFactNeighborX="-182" custLinFactNeighborY="-54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DFE5-E4BB-E341-8D9C-8886E7C29E83}" type="pres">
      <dgm:prSet presAssocID="{614D5E56-CA36-5348-8A75-2B41E1ED2CB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ACB38B-BF0D-EA4C-AB25-F7D8A366229F}" type="presOf" srcId="{B5BA0C72-8370-7841-98B1-392D2E10C2BB}" destId="{61147262-6985-1341-BC69-8CFC4167C4FA}" srcOrd="0" destOrd="7" presId="urn:microsoft.com/office/officeart/2005/8/layout/hList1"/>
    <dgm:cxn modelId="{A1263827-31D0-7B4D-BEDF-8B9B5D8DE38A}" srcId="{2C8AD376-1CEC-0442-BE4D-9DC2C70EAE73}" destId="{8E5D55CB-3A24-B644-A484-7C2320D2B28E}" srcOrd="1" destOrd="0" parTransId="{C50579A1-EF30-5741-B3CA-04196F2F2E5D}" sibTransId="{BCB4487A-2FBA-D34A-BC56-E19C676F3840}"/>
    <dgm:cxn modelId="{080B2ACC-8CA2-9D42-B142-DEDFD220E8DC}" type="presOf" srcId="{8E5D55CB-3A24-B644-A484-7C2320D2B28E}" destId="{4C7330E3-EA42-7241-B5CE-15D8DDB6838A}" srcOrd="0" destOrd="1" presId="urn:microsoft.com/office/officeart/2005/8/layout/hList1"/>
    <dgm:cxn modelId="{A08EA1DB-E815-AC4F-A6C2-DA1FEE430FFB}" srcId="{9DCE8DC9-E044-0C4D-9C96-DE09B21B9542}" destId="{2C8AD376-1CEC-0442-BE4D-9DC2C70EAE73}" srcOrd="1" destOrd="0" parTransId="{F7484448-1BDC-C34A-B70D-D0521E1A0ED9}" sibTransId="{477A7BE6-E70C-DE49-93AC-1E36DB4908E7}"/>
    <dgm:cxn modelId="{4A62A584-3F94-8E4F-BDE0-9C1FC0C5FDC9}" srcId="{614D5E56-CA36-5348-8A75-2B41E1ED2CBA}" destId="{F9E834A9-674B-744C-95C0-8B122F4F23FB}" srcOrd="9" destOrd="0" parTransId="{417CDA61-490E-F740-AB55-3D2BC816AE49}" sibTransId="{4AE8518D-9071-0A4D-9CF1-36A219F628BC}"/>
    <dgm:cxn modelId="{A1E349CC-E4D3-5B4E-A012-E765EEBDD96D}" srcId="{6F753A2D-CA38-E14D-9837-854238415D4D}" destId="{FD2206A9-3EFE-074C-9FAE-3B4A7CC56062}" srcOrd="0" destOrd="0" parTransId="{2BE0D5C7-1343-4948-9C5E-71F156E8B0F5}" sibTransId="{76A9678D-349D-8146-81DF-345025A44D79}"/>
    <dgm:cxn modelId="{70E09186-7B6C-BE46-8F83-9423C320832D}" type="presOf" srcId="{6F753A2D-CA38-E14D-9837-854238415D4D}" destId="{3B1261FF-96F8-EC48-9BEE-B018D584BDC5}" srcOrd="0" destOrd="0" presId="urn:microsoft.com/office/officeart/2005/8/layout/hList1"/>
    <dgm:cxn modelId="{63B68337-9866-D046-82E6-F00D269F8C17}" type="presOf" srcId="{A109D863-3D5F-5346-BF84-3561F2DC4944}" destId="{0895DFE5-E4BB-E341-8D9C-8886E7C29E83}" srcOrd="0" destOrd="17" presId="urn:microsoft.com/office/officeart/2005/8/layout/hList1"/>
    <dgm:cxn modelId="{EEEC3767-971B-2C4A-A493-ECB3DE92C137}" type="presOf" srcId="{20C60CC3-D714-C542-AB1B-03897A1A3B89}" destId="{0895DFE5-E4BB-E341-8D9C-8886E7C29E83}" srcOrd="0" destOrd="1" presId="urn:microsoft.com/office/officeart/2005/8/layout/hList1"/>
    <dgm:cxn modelId="{FDF3D23E-4561-A441-82E5-417D599EDEFC}" type="presOf" srcId="{B8F0860B-4193-D44B-9268-46EDDE4DBF26}" destId="{0895DFE5-E4BB-E341-8D9C-8886E7C29E83}" srcOrd="0" destOrd="10" presId="urn:microsoft.com/office/officeart/2005/8/layout/hList1"/>
    <dgm:cxn modelId="{9771DE6C-767D-9342-8AD5-0E4CA3F45FC5}" type="presOf" srcId="{0898261B-43B5-F24F-AF2E-93310B7AD7C5}" destId="{0895DFE5-E4BB-E341-8D9C-8886E7C29E83}" srcOrd="0" destOrd="2" presId="urn:microsoft.com/office/officeart/2005/8/layout/hList1"/>
    <dgm:cxn modelId="{0320F6C3-1B56-1845-9CEF-B2011D8961F6}" type="presOf" srcId="{2A8E26A9-99F0-8E48-85CD-B38EE70CAE03}" destId="{61147262-6985-1341-BC69-8CFC4167C4FA}" srcOrd="0" destOrd="4" presId="urn:microsoft.com/office/officeart/2005/8/layout/hList1"/>
    <dgm:cxn modelId="{51B0F366-417F-BA48-AE3A-5DC57F08F536}" srcId="{6F753A2D-CA38-E14D-9837-854238415D4D}" destId="{CEA5A8E8-478A-2247-9EF9-BD33855736B9}" srcOrd="3" destOrd="0" parTransId="{F01E86D7-FFA1-7A4E-8BED-1550571E7E57}" sibTransId="{1300F781-D569-B144-8FF6-B31DC4AF3A46}"/>
    <dgm:cxn modelId="{182C87D1-1E61-C14D-A5AF-F3FD713FFE1F}" type="presOf" srcId="{4E89D2C8-BA0B-3C4F-93D9-370B55931C63}" destId="{61147262-6985-1341-BC69-8CFC4167C4FA}" srcOrd="0" destOrd="5" presId="urn:microsoft.com/office/officeart/2005/8/layout/hList1"/>
    <dgm:cxn modelId="{83401A70-9948-6348-A305-BC706CB33341}" srcId="{614D5E56-CA36-5348-8A75-2B41E1ED2CBA}" destId="{B8F0860B-4193-D44B-9268-46EDDE4DBF26}" srcOrd="10" destOrd="0" parTransId="{DE0F0191-8A98-024D-B0FA-A40409CF64CC}" sibTransId="{77802268-87ED-CE41-9D01-B93860C2FDF5}"/>
    <dgm:cxn modelId="{478E477B-8EA8-5445-B4A1-285B80A2A779}" type="presOf" srcId="{4CDCFAE0-9BFC-104C-8623-D8EF9B04927E}" destId="{0895DFE5-E4BB-E341-8D9C-8886E7C29E83}" srcOrd="0" destOrd="8" presId="urn:microsoft.com/office/officeart/2005/8/layout/hList1"/>
    <dgm:cxn modelId="{9C4D9FF1-5B90-3041-A79D-59C4EB7D1633}" srcId="{6F753A2D-CA38-E14D-9837-854238415D4D}" destId="{2A8E26A9-99F0-8E48-85CD-B38EE70CAE03}" srcOrd="4" destOrd="0" parTransId="{A2F4B7CE-95A6-6143-BCD4-131800363DDF}" sibTransId="{2DB608C7-1EBA-4545-BD29-B2DCC1F98D32}"/>
    <dgm:cxn modelId="{6D2CEE42-7AAE-0842-BCAF-2721B6CC8F77}" srcId="{614D5E56-CA36-5348-8A75-2B41E1ED2CBA}" destId="{2328D830-D5D5-6A41-9E2F-3DF05B5952A6}" srcOrd="11" destOrd="0" parTransId="{8EF052BD-62D7-9342-82F9-E0C822E885D1}" sibTransId="{CB67D978-2DB7-964D-8FEE-F60EC19683B4}"/>
    <dgm:cxn modelId="{8CF7FCB9-90F3-A146-93FA-3CFC9ABFB5D0}" srcId="{6F753A2D-CA38-E14D-9837-854238415D4D}" destId="{7F4DA5FF-7A0C-DB45-A1FE-F7EC5A64E9E2}" srcOrd="2" destOrd="0" parTransId="{AD415239-D2A7-CB47-BF62-7A54328D03D6}" sibTransId="{C9C1F1DB-B9F3-BE4B-9CDF-E05C3A00C6F2}"/>
    <dgm:cxn modelId="{B5358E8F-CBB8-B840-8DFC-0F186535F06D}" srcId="{614D5E56-CA36-5348-8A75-2B41E1ED2CBA}" destId="{3B022D45-E77D-8A4B-BB41-FE2154BD29DC}" srcOrd="13" destOrd="0" parTransId="{4F444A95-9BDF-7542-B597-B14EFA29762C}" sibTransId="{083704FC-9C51-6145-BB00-3F676EBDABA7}"/>
    <dgm:cxn modelId="{26767EC6-DE5F-5A49-8AA3-DBC131E89AB2}" type="presOf" srcId="{9B2D7C8C-635E-F948-84D5-265AC70BEFC2}" destId="{0895DFE5-E4BB-E341-8D9C-8886E7C29E83}" srcOrd="0" destOrd="15" presId="urn:microsoft.com/office/officeart/2005/8/layout/hList1"/>
    <dgm:cxn modelId="{59DCB911-3488-694F-96BD-1CEB66EE22F3}" srcId="{614D5E56-CA36-5348-8A75-2B41E1ED2CBA}" destId="{8DE10854-DE23-B94F-B088-0C0FAA3FFAF1}" srcOrd="14" destOrd="0" parTransId="{2C128A25-8A06-F94F-B2F1-96802EF43E23}" sibTransId="{B60FE487-0264-8048-B5A4-A0502BCB8589}"/>
    <dgm:cxn modelId="{B6813854-3B36-1F49-BB0B-3BABAC312FF9}" type="presOf" srcId="{FD2206A9-3EFE-074C-9FAE-3B4A7CC56062}" destId="{61147262-6985-1341-BC69-8CFC4167C4FA}" srcOrd="0" destOrd="0" presId="urn:microsoft.com/office/officeart/2005/8/layout/hList1"/>
    <dgm:cxn modelId="{A5FE8F61-670C-554F-B0B7-7DC482471547}" type="presOf" srcId="{C13F0EAB-9CAE-0249-8F55-7569F2B175B2}" destId="{0895DFE5-E4BB-E341-8D9C-8886E7C29E83}" srcOrd="0" destOrd="7" presId="urn:microsoft.com/office/officeart/2005/8/layout/hList1"/>
    <dgm:cxn modelId="{26A57114-BD6F-564E-8ECE-423140D29C99}" type="presOf" srcId="{3B022D45-E77D-8A4B-BB41-FE2154BD29DC}" destId="{0895DFE5-E4BB-E341-8D9C-8886E7C29E83}" srcOrd="0" destOrd="13" presId="urn:microsoft.com/office/officeart/2005/8/layout/hList1"/>
    <dgm:cxn modelId="{1B0EE67F-509D-AA42-950A-99EB7C524F71}" srcId="{614D5E56-CA36-5348-8A75-2B41E1ED2CBA}" destId="{8A258C93-4AB3-8545-88C3-4579FD3754B3}" srcOrd="16" destOrd="0" parTransId="{2931DA0D-0E5C-9143-B377-938C3D38B762}" sibTransId="{1A925CF8-8C4B-E24D-862E-6E2D1BE02EFE}"/>
    <dgm:cxn modelId="{1F68CCDA-D783-8D49-A136-21935C537527}" srcId="{6F753A2D-CA38-E14D-9837-854238415D4D}" destId="{4E89D2C8-BA0B-3C4F-93D9-370B55931C63}" srcOrd="5" destOrd="0" parTransId="{F55B9AE9-963D-2E4F-A786-64FD639A3E44}" sibTransId="{E455DD69-ECC1-6140-B5AF-9014028214D4}"/>
    <dgm:cxn modelId="{9EDB9679-D7EB-C94E-B17B-665ED63F9444}" srcId="{614D5E56-CA36-5348-8A75-2B41E1ED2CBA}" destId="{1DBC34A1-D82D-654B-B296-C65EAD439407}" srcOrd="6" destOrd="0" parTransId="{5A3C50D6-870F-7E49-8007-E5DC9CF621ED}" sibTransId="{56892DE5-D094-074C-9D42-F8E6CC209F40}"/>
    <dgm:cxn modelId="{B4A05CA4-26CE-914B-B2F2-6721122C5A4B}" type="presOf" srcId="{F9E834A9-674B-744C-95C0-8B122F4F23FB}" destId="{0895DFE5-E4BB-E341-8D9C-8886E7C29E83}" srcOrd="0" destOrd="9" presId="urn:microsoft.com/office/officeart/2005/8/layout/hList1"/>
    <dgm:cxn modelId="{B8D06A72-5265-8F4C-B70A-2733A554BCDB}" type="presOf" srcId="{1DBC34A1-D82D-654B-B296-C65EAD439407}" destId="{0895DFE5-E4BB-E341-8D9C-8886E7C29E83}" srcOrd="0" destOrd="6" presId="urn:microsoft.com/office/officeart/2005/8/layout/hList1"/>
    <dgm:cxn modelId="{328D8657-094D-054B-8A05-34253E791370}" type="presOf" srcId="{614D5E56-CA36-5348-8A75-2B41E1ED2CBA}" destId="{F1B91C56-A621-BE46-AF1B-55B20669D3D3}" srcOrd="0" destOrd="0" presId="urn:microsoft.com/office/officeart/2005/8/layout/hList1"/>
    <dgm:cxn modelId="{976CAA14-2B77-1642-B59D-F9B4C16A30BB}" srcId="{614D5E56-CA36-5348-8A75-2B41E1ED2CBA}" destId="{9B2D7C8C-635E-F948-84D5-265AC70BEFC2}" srcOrd="15" destOrd="0" parTransId="{47C9F5A5-9041-2240-9A63-7E04F15F8795}" sibTransId="{4F04F193-6EB0-4342-AED7-8EF57035FC91}"/>
    <dgm:cxn modelId="{D73B6AC1-29A3-2048-8D49-41F4F587D255}" type="presOf" srcId="{7F4DA5FF-7A0C-DB45-A1FE-F7EC5A64E9E2}" destId="{61147262-6985-1341-BC69-8CFC4167C4FA}" srcOrd="0" destOrd="2" presId="urn:microsoft.com/office/officeart/2005/8/layout/hList1"/>
    <dgm:cxn modelId="{CD63BA74-0F03-E24A-BFBF-6E8940C97727}" srcId="{9DCE8DC9-E044-0C4D-9C96-DE09B21B9542}" destId="{614D5E56-CA36-5348-8A75-2B41E1ED2CBA}" srcOrd="2" destOrd="0" parTransId="{586FD5EA-5FFC-124F-A6F7-26A8B7C6D153}" sibTransId="{8C0C291F-0ECE-7D47-8021-B20EAF0DBC0E}"/>
    <dgm:cxn modelId="{0C673769-BFC0-D449-B5E4-B57BCC49F43A}" type="presOf" srcId="{5EAEC883-F670-744D-B573-792896A21D95}" destId="{0895DFE5-E4BB-E341-8D9C-8886E7C29E83}" srcOrd="0" destOrd="4" presId="urn:microsoft.com/office/officeart/2005/8/layout/hList1"/>
    <dgm:cxn modelId="{3AE63B54-4BA2-D142-95E0-20EFED286E0F}" type="presOf" srcId="{9DCE8DC9-E044-0C4D-9C96-DE09B21B9542}" destId="{CA1AA923-886E-5549-8B03-761E2B0DBB68}" srcOrd="0" destOrd="0" presId="urn:microsoft.com/office/officeart/2005/8/layout/hList1"/>
    <dgm:cxn modelId="{E16A8BD5-45D4-254E-8DBB-932142A859E1}" type="presOf" srcId="{B8EBB5FA-DDEB-1847-8222-608645F3E0C3}" destId="{61147262-6985-1341-BC69-8CFC4167C4FA}" srcOrd="0" destOrd="9" presId="urn:microsoft.com/office/officeart/2005/8/layout/hList1"/>
    <dgm:cxn modelId="{67ED0A7A-E2D7-964F-9D38-147335D295E3}" srcId="{6F753A2D-CA38-E14D-9837-854238415D4D}" destId="{B8261409-1198-2F4D-9B17-8284BD56AE73}" srcOrd="6" destOrd="0" parTransId="{9E776E8B-B17C-A545-A62F-0897F46E4CE8}" sibTransId="{D702AEE8-4000-A943-9CCE-03EBB4DEE000}"/>
    <dgm:cxn modelId="{ADEB0D7C-15E4-8E48-8694-8CAB8C14DE9E}" srcId="{6F753A2D-CA38-E14D-9837-854238415D4D}" destId="{B8EBB5FA-DDEB-1847-8222-608645F3E0C3}" srcOrd="9" destOrd="0" parTransId="{851B6E78-FA71-3B43-99E6-B11C7CEE98DD}" sibTransId="{31855C1B-C299-DF4A-B3CA-3FB18CDD50FA}"/>
    <dgm:cxn modelId="{B082B2EB-119B-D84E-AAA9-3EB8E478B5AB}" srcId="{614D5E56-CA36-5348-8A75-2B41E1ED2CBA}" destId="{C13F0EAB-9CAE-0249-8F55-7569F2B175B2}" srcOrd="7" destOrd="0" parTransId="{7F2FD5E3-45F6-7D4D-9957-98716490090C}" sibTransId="{1E06E917-AA3C-7D45-90C8-2AB254704590}"/>
    <dgm:cxn modelId="{3C50A879-9194-FC42-B2F0-40F06B23BE4D}" srcId="{614D5E56-CA36-5348-8A75-2B41E1ED2CBA}" destId="{5047CB4B-8A48-0942-AF2C-929A9E4237C7}" srcOrd="3" destOrd="0" parTransId="{650EA9F9-5E88-A145-9354-E906A8D92410}" sibTransId="{F103F044-E187-0445-B54E-9C3325919697}"/>
    <dgm:cxn modelId="{B7F8FE10-82FC-E04D-9FFC-523AAAF8719B}" srcId="{6F753A2D-CA38-E14D-9837-854238415D4D}" destId="{1E24D12D-D10D-D549-977A-33A55D66D08C}" srcOrd="8" destOrd="0" parTransId="{32DFBF7B-2BDC-A741-BE35-3CED5F3F54B2}" sibTransId="{5A7D3C5C-57C0-AB4A-B833-8446E23FFE76}"/>
    <dgm:cxn modelId="{4591A56E-EE88-B24D-924E-CCFDF29B5192}" type="presOf" srcId="{F278A432-96A6-D541-8F73-9ABDBEF139D7}" destId="{4C7330E3-EA42-7241-B5CE-15D8DDB6838A}" srcOrd="0" destOrd="2" presId="urn:microsoft.com/office/officeart/2005/8/layout/hList1"/>
    <dgm:cxn modelId="{9D13084C-6012-8B4E-85FD-9065D26ABF03}" type="presOf" srcId="{B8261409-1198-2F4D-9B17-8284BD56AE73}" destId="{61147262-6985-1341-BC69-8CFC4167C4FA}" srcOrd="0" destOrd="6" presId="urn:microsoft.com/office/officeart/2005/8/layout/hList1"/>
    <dgm:cxn modelId="{183FFDC8-23EB-2F46-AB33-E8D0127607CE}" type="presOf" srcId="{5047CB4B-8A48-0942-AF2C-929A9E4237C7}" destId="{0895DFE5-E4BB-E341-8D9C-8886E7C29E83}" srcOrd="0" destOrd="3" presId="urn:microsoft.com/office/officeart/2005/8/layout/hList1"/>
    <dgm:cxn modelId="{DB5803B2-C1DD-8B4D-94B3-500C5970CF36}" type="presOf" srcId="{780A47E9-215B-044B-A044-77E52AFDAAE0}" destId="{61147262-6985-1341-BC69-8CFC4167C4FA}" srcOrd="0" destOrd="1" presId="urn:microsoft.com/office/officeart/2005/8/layout/hList1"/>
    <dgm:cxn modelId="{622B3689-556F-1B4A-995A-7CA81407B3ED}" srcId="{2C8AD376-1CEC-0442-BE4D-9DC2C70EAE73}" destId="{CF5AC33E-E460-784C-833E-B7F9C614D8A9}" srcOrd="0" destOrd="0" parTransId="{9ABBBD25-481B-FE43-8EA5-DC9298CC55E7}" sibTransId="{6E7F1F02-051D-F24F-A36D-13FE4D0E8D9C}"/>
    <dgm:cxn modelId="{42244CEC-3D31-5F4F-9C74-93A0E0A7643C}" type="presOf" srcId="{1E24D12D-D10D-D549-977A-33A55D66D08C}" destId="{61147262-6985-1341-BC69-8CFC4167C4FA}" srcOrd="0" destOrd="8" presId="urn:microsoft.com/office/officeart/2005/8/layout/hList1"/>
    <dgm:cxn modelId="{F40A8D7C-5AD6-5441-BA09-4790D914AEE2}" type="presOf" srcId="{3496B401-3C69-8647-8F21-1BA26E4242D0}" destId="{0895DFE5-E4BB-E341-8D9C-8886E7C29E83}" srcOrd="0" destOrd="0" presId="urn:microsoft.com/office/officeart/2005/8/layout/hList1"/>
    <dgm:cxn modelId="{02F402A5-8EF1-1543-AB90-E9673DD758CB}" srcId="{614D5E56-CA36-5348-8A75-2B41E1ED2CBA}" destId="{3496B401-3C69-8647-8F21-1BA26E4242D0}" srcOrd="0" destOrd="0" parTransId="{A18BF746-99ED-7F4B-BE96-E0C1B7128B84}" sibTransId="{F22EB80E-EA35-4F41-99FB-E3BB561783D1}"/>
    <dgm:cxn modelId="{4CC5C3EC-52D8-6047-B8AA-C7B5827E133B}" srcId="{614D5E56-CA36-5348-8A75-2B41E1ED2CBA}" destId="{E790ECA2-FB58-6741-944E-BFEB01B7F2C1}" srcOrd="5" destOrd="0" parTransId="{EB997194-C59B-604A-8D26-1D4B9B123642}" sibTransId="{F3304E73-53AA-C147-92E7-27CFF5B09DD7}"/>
    <dgm:cxn modelId="{9F2DF9BC-CF90-544C-8CE9-8279553D1E9A}" type="presOf" srcId="{CEA5A8E8-478A-2247-9EF9-BD33855736B9}" destId="{61147262-6985-1341-BC69-8CFC4167C4FA}" srcOrd="0" destOrd="3" presId="urn:microsoft.com/office/officeart/2005/8/layout/hList1"/>
    <dgm:cxn modelId="{D187C69E-E148-DF4A-B2AA-6B5B468350B4}" srcId="{6F753A2D-CA38-E14D-9837-854238415D4D}" destId="{780A47E9-215B-044B-A044-77E52AFDAAE0}" srcOrd="1" destOrd="0" parTransId="{F81E7DD5-F42C-8847-A6F8-46C7AE31A4D4}" sibTransId="{6CBEE3D0-3B31-8D46-96EB-AC82DEDBEC85}"/>
    <dgm:cxn modelId="{48F6AF63-F170-2543-BE1C-D26994DB77AA}" type="presOf" srcId="{8DE10854-DE23-B94F-B088-0C0FAA3FFAF1}" destId="{0895DFE5-E4BB-E341-8D9C-8886E7C29E83}" srcOrd="0" destOrd="14" presId="urn:microsoft.com/office/officeart/2005/8/layout/hList1"/>
    <dgm:cxn modelId="{5AA2BF0D-6853-644F-BCE2-8269CB653BFD}" srcId="{614D5E56-CA36-5348-8A75-2B41E1ED2CBA}" destId="{5EAEC883-F670-744D-B573-792896A21D95}" srcOrd="4" destOrd="0" parTransId="{E6317B38-7EF5-7643-B98C-DDA0C2059D42}" sibTransId="{8DBBDC98-A20F-B34D-BBD7-508A84F3A06B}"/>
    <dgm:cxn modelId="{A3FD734F-FBD9-FA4D-AFD8-78295184228F}" type="presOf" srcId="{2C8AD376-1CEC-0442-BE4D-9DC2C70EAE73}" destId="{0142D377-4776-5B4B-8166-D872C4533C2F}" srcOrd="0" destOrd="0" presId="urn:microsoft.com/office/officeart/2005/8/layout/hList1"/>
    <dgm:cxn modelId="{47A9F592-7CE5-7947-AC00-9508FFA086A2}" type="presOf" srcId="{8A258C93-4AB3-8545-88C3-4579FD3754B3}" destId="{0895DFE5-E4BB-E341-8D9C-8886E7C29E83}" srcOrd="0" destOrd="16" presId="urn:microsoft.com/office/officeart/2005/8/layout/hList1"/>
    <dgm:cxn modelId="{F2B6665D-623D-734A-B01E-F964F66361AB}" srcId="{2C8AD376-1CEC-0442-BE4D-9DC2C70EAE73}" destId="{F278A432-96A6-D541-8F73-9ABDBEF139D7}" srcOrd="2" destOrd="0" parTransId="{91BEC987-83D7-944F-B328-2DD372869403}" sibTransId="{847BB81B-760D-1A49-9A17-2349982B2907}"/>
    <dgm:cxn modelId="{F36DA9B0-D8B3-6740-B141-64F1D281F1D2}" srcId="{9DCE8DC9-E044-0C4D-9C96-DE09B21B9542}" destId="{6F753A2D-CA38-E14D-9837-854238415D4D}" srcOrd="0" destOrd="0" parTransId="{5CF6E146-298A-F74B-974D-6045509D3CE0}" sibTransId="{57818EC3-18EB-324A-B847-5B7EF15ADCE3}"/>
    <dgm:cxn modelId="{70FC3327-5952-9E43-81C5-1FFF1589EE12}" srcId="{614D5E56-CA36-5348-8A75-2B41E1ED2CBA}" destId="{20C60CC3-D714-C542-AB1B-03897A1A3B89}" srcOrd="1" destOrd="0" parTransId="{D85B3439-744B-BA42-BEE0-5D1D82C1189D}" sibTransId="{8A5C62B2-87E1-174A-BA28-6F20C0E15401}"/>
    <dgm:cxn modelId="{BE92C10B-72BE-8A42-865A-770C9A2C0F05}" type="presOf" srcId="{CF5AC33E-E460-784C-833E-B7F9C614D8A9}" destId="{4C7330E3-EA42-7241-B5CE-15D8DDB6838A}" srcOrd="0" destOrd="0" presId="urn:microsoft.com/office/officeart/2005/8/layout/hList1"/>
    <dgm:cxn modelId="{AE651649-A707-8344-8155-B1C1203125F8}" type="presOf" srcId="{2328D830-D5D5-6A41-9E2F-3DF05B5952A6}" destId="{0895DFE5-E4BB-E341-8D9C-8886E7C29E83}" srcOrd="0" destOrd="11" presId="urn:microsoft.com/office/officeart/2005/8/layout/hList1"/>
    <dgm:cxn modelId="{7FE8BA68-A312-D542-9235-EEF0DADC4100}" type="presOf" srcId="{E790ECA2-FB58-6741-944E-BFEB01B7F2C1}" destId="{0895DFE5-E4BB-E341-8D9C-8886E7C29E83}" srcOrd="0" destOrd="5" presId="urn:microsoft.com/office/officeart/2005/8/layout/hList1"/>
    <dgm:cxn modelId="{0CE22407-4EC5-9B42-91B4-3A8DDB67279D}" srcId="{614D5E56-CA36-5348-8A75-2B41E1ED2CBA}" destId="{A109D863-3D5F-5346-BF84-3561F2DC4944}" srcOrd="17" destOrd="0" parTransId="{37C345CE-F5C1-EA4B-AFE3-3B64FFADC3E7}" sibTransId="{CEC8338A-947A-AB4E-8F27-6BD911F5B0E9}"/>
    <dgm:cxn modelId="{A3230493-22FD-7A4D-B55D-A23396F5479D}" type="presOf" srcId="{B31D1B7C-652D-C64D-B621-50FF88E6FD38}" destId="{0895DFE5-E4BB-E341-8D9C-8886E7C29E83}" srcOrd="0" destOrd="12" presId="urn:microsoft.com/office/officeart/2005/8/layout/hList1"/>
    <dgm:cxn modelId="{A2ADF1B5-58D8-7241-8F8E-DB592A6C65D7}" srcId="{6F753A2D-CA38-E14D-9837-854238415D4D}" destId="{B5BA0C72-8370-7841-98B1-392D2E10C2BB}" srcOrd="7" destOrd="0" parTransId="{5CF79FFF-31EF-4D47-AC5A-F69229AE88BA}" sibTransId="{C3C1E9A7-6378-0F41-B20C-D6365E1B36E7}"/>
    <dgm:cxn modelId="{E1E74008-17B0-F243-A01E-80BB3B1188BA}" srcId="{614D5E56-CA36-5348-8A75-2B41E1ED2CBA}" destId="{0898261B-43B5-F24F-AF2E-93310B7AD7C5}" srcOrd="2" destOrd="0" parTransId="{E734561B-975E-E44D-ADCE-96C0FFC51923}" sibTransId="{71F4BB9C-8A9D-9847-9FFA-01E81B6ACA2F}"/>
    <dgm:cxn modelId="{56E384A0-24DF-C14C-9610-DA78D19FD0D9}" srcId="{614D5E56-CA36-5348-8A75-2B41E1ED2CBA}" destId="{B31D1B7C-652D-C64D-B621-50FF88E6FD38}" srcOrd="12" destOrd="0" parTransId="{28C1457D-1747-E842-88D4-F1EA55E86968}" sibTransId="{B6279DC5-A094-7043-BD14-BE9F506CDFE6}"/>
    <dgm:cxn modelId="{3D71FDB4-2C9B-AC4C-BDF7-33ACDE225F25}" srcId="{614D5E56-CA36-5348-8A75-2B41E1ED2CBA}" destId="{4CDCFAE0-9BFC-104C-8623-D8EF9B04927E}" srcOrd="8" destOrd="0" parTransId="{56529413-F887-0F4A-8283-BAF30BCCA855}" sibTransId="{5D35B6C4-C623-764A-8A84-6ECC2F58829F}"/>
    <dgm:cxn modelId="{91B0901E-2935-8142-A078-D8C897976568}" type="presParOf" srcId="{CA1AA923-886E-5549-8B03-761E2B0DBB68}" destId="{7FAC0298-9340-D249-84E6-7130FFA7860B}" srcOrd="0" destOrd="0" presId="urn:microsoft.com/office/officeart/2005/8/layout/hList1"/>
    <dgm:cxn modelId="{0B102742-F3D2-C14F-9C3C-DAA6CA299E1B}" type="presParOf" srcId="{7FAC0298-9340-D249-84E6-7130FFA7860B}" destId="{3B1261FF-96F8-EC48-9BEE-B018D584BDC5}" srcOrd="0" destOrd="0" presId="urn:microsoft.com/office/officeart/2005/8/layout/hList1"/>
    <dgm:cxn modelId="{2980D5E9-64BD-2344-AD9C-9A3EF37A3BE5}" type="presParOf" srcId="{7FAC0298-9340-D249-84E6-7130FFA7860B}" destId="{61147262-6985-1341-BC69-8CFC4167C4FA}" srcOrd="1" destOrd="0" presId="urn:microsoft.com/office/officeart/2005/8/layout/hList1"/>
    <dgm:cxn modelId="{86342B71-F029-9A49-8ED6-4FA6F8EEB78D}" type="presParOf" srcId="{CA1AA923-886E-5549-8B03-761E2B0DBB68}" destId="{167AFF66-8924-0C40-95B9-B3BDBB24E658}" srcOrd="1" destOrd="0" presId="urn:microsoft.com/office/officeart/2005/8/layout/hList1"/>
    <dgm:cxn modelId="{8B349378-959E-2749-A3C2-7AC5329FE386}" type="presParOf" srcId="{CA1AA923-886E-5549-8B03-761E2B0DBB68}" destId="{CEB70AAA-CF23-EB4C-AE29-654E016FD147}" srcOrd="2" destOrd="0" presId="urn:microsoft.com/office/officeart/2005/8/layout/hList1"/>
    <dgm:cxn modelId="{4E4E01C8-8BAB-BF48-8ECE-58DB0716CC8B}" type="presParOf" srcId="{CEB70AAA-CF23-EB4C-AE29-654E016FD147}" destId="{0142D377-4776-5B4B-8166-D872C4533C2F}" srcOrd="0" destOrd="0" presId="urn:microsoft.com/office/officeart/2005/8/layout/hList1"/>
    <dgm:cxn modelId="{C867780E-EDF1-8B46-8316-834425DC01BF}" type="presParOf" srcId="{CEB70AAA-CF23-EB4C-AE29-654E016FD147}" destId="{4C7330E3-EA42-7241-B5CE-15D8DDB6838A}" srcOrd="1" destOrd="0" presId="urn:microsoft.com/office/officeart/2005/8/layout/hList1"/>
    <dgm:cxn modelId="{97322CEA-50EA-3F49-A443-FFD5D6CCF15D}" type="presParOf" srcId="{CA1AA923-886E-5549-8B03-761E2B0DBB68}" destId="{D3CF5CCB-45D9-4544-B016-1DE733251988}" srcOrd="3" destOrd="0" presId="urn:microsoft.com/office/officeart/2005/8/layout/hList1"/>
    <dgm:cxn modelId="{0F710E81-5A2B-964F-9EF3-B8D69AB55675}" type="presParOf" srcId="{CA1AA923-886E-5549-8B03-761E2B0DBB68}" destId="{8706BBF7-0D09-1247-A284-444D4BF687BB}" srcOrd="4" destOrd="0" presId="urn:microsoft.com/office/officeart/2005/8/layout/hList1"/>
    <dgm:cxn modelId="{27FAB9FB-A713-F446-8B1A-941E9A8D9FA9}" type="presParOf" srcId="{8706BBF7-0D09-1247-A284-444D4BF687BB}" destId="{F1B91C56-A621-BE46-AF1B-55B20669D3D3}" srcOrd="0" destOrd="0" presId="urn:microsoft.com/office/officeart/2005/8/layout/hList1"/>
    <dgm:cxn modelId="{CDF310AB-E7A5-E54D-8AA5-F0369B1F2503}" type="presParOf" srcId="{8706BBF7-0D09-1247-A284-444D4BF687BB}" destId="{0895DFE5-E4BB-E341-8D9C-8886E7C29E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261FF-96F8-EC48-9BEE-B018D584BDC5}">
      <dsp:nvSpPr>
        <dsp:cNvPr id="0" name=""/>
        <dsp:cNvSpPr/>
      </dsp:nvSpPr>
      <dsp:spPr>
        <a:xfrm>
          <a:off x="2571" y="20476"/>
          <a:ext cx="2507456" cy="472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0000"/>
              </a:solidFill>
            </a:rPr>
            <a:t>THIKERS/ TEXTS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2571" y="20476"/>
        <a:ext cx="2507456" cy="472616"/>
      </dsp:txXfrm>
    </dsp:sp>
    <dsp:sp modelId="{61147262-6985-1341-BC69-8CFC4167C4FA}">
      <dsp:nvSpPr>
        <dsp:cNvPr id="0" name=""/>
        <dsp:cNvSpPr/>
      </dsp:nvSpPr>
      <dsp:spPr>
        <a:xfrm>
          <a:off x="2571" y="493093"/>
          <a:ext cx="2507456" cy="42108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Martin Luther King, Jr. on the purpose of Education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Francisco Goya, “The Sleep of Reason Produces Monsters”	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Rainsfod</a:t>
          </a:r>
          <a:r>
            <a:rPr lang="en-US" sz="1300" kern="1200" dirty="0" smtClean="0"/>
            <a:t> Stauffer, “Dropping Out of College and Into Life”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“Classrooms Around the World” by Valerie Strauss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“Allegory of the Cave” by Plato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Hsun</a:t>
          </a:r>
          <a:r>
            <a:rPr lang="en-US" sz="1300" kern="1200" dirty="0" smtClean="0"/>
            <a:t> Tzu, “Encouraging Learning”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“The Purpose of Education” by Mr. Osborne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“Education for Profit, Education for Democracy” by Martha Nussbaum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“Dropping Out of College and Into Life”  by Eduardo Porter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2571" y="493093"/>
        <a:ext cx="2507456" cy="4210829"/>
      </dsp:txXfrm>
    </dsp:sp>
    <dsp:sp modelId="{0142D377-4776-5B4B-8166-D872C4533C2F}">
      <dsp:nvSpPr>
        <dsp:cNvPr id="0" name=""/>
        <dsp:cNvSpPr/>
      </dsp:nvSpPr>
      <dsp:spPr>
        <a:xfrm>
          <a:off x="2861071" y="20476"/>
          <a:ext cx="2507456" cy="472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0000"/>
              </a:solidFill>
            </a:rPr>
            <a:t>IDEAS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2861071" y="20476"/>
        <a:ext cx="2507456" cy="472616"/>
      </dsp:txXfrm>
    </dsp:sp>
    <dsp:sp modelId="{4C7330E3-EA42-7241-B5CE-15D8DDB6838A}">
      <dsp:nvSpPr>
        <dsp:cNvPr id="0" name=""/>
        <dsp:cNvSpPr/>
      </dsp:nvSpPr>
      <dsp:spPr>
        <a:xfrm>
          <a:off x="2861071" y="493093"/>
          <a:ext cx="2507456" cy="42108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Education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Economic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2861071" y="493093"/>
        <a:ext cx="2507456" cy="4210829"/>
      </dsp:txXfrm>
    </dsp:sp>
    <dsp:sp modelId="{F1B91C56-A621-BE46-AF1B-55B20669D3D3}">
      <dsp:nvSpPr>
        <dsp:cNvPr id="0" name=""/>
        <dsp:cNvSpPr/>
      </dsp:nvSpPr>
      <dsp:spPr>
        <a:xfrm>
          <a:off x="5715008" y="0"/>
          <a:ext cx="2507456" cy="472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0000"/>
              </a:solidFill>
            </a:rPr>
            <a:t>LITERARY/ RHETORICAL Devices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15008" y="0"/>
        <a:ext cx="2507456" cy="472616"/>
      </dsp:txXfrm>
    </dsp:sp>
    <dsp:sp modelId="{0895DFE5-E4BB-E341-8D9C-8886E7C29E83}">
      <dsp:nvSpPr>
        <dsp:cNvPr id="0" name=""/>
        <dsp:cNvSpPr/>
      </dsp:nvSpPr>
      <dsp:spPr>
        <a:xfrm>
          <a:off x="5719571" y="493093"/>
          <a:ext cx="2507456" cy="42108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Claim/ Argument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Purpose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Evidence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Allegory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Analogy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Reliability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Case Study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Credibility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Commentary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Counterargument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Call to Action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Tone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Anecdote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Imagery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5719571" y="493093"/>
        <a:ext cx="2507456" cy="4210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BEF3F7E-3467-8D4F-A1A0-B9261D931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4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D3E16-F703-F347-9794-291F81901AC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0C4A6-FD80-484A-8AB7-F032A658DB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B1EF1-B9CA-FC48-ADBF-5B37E947C42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92D62-FC5A-6F46-BB42-E11BA03CBC4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47665-C83C-684E-BD06-2C2F663F4DC0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73E17-ABA6-E04A-A9DE-CF816F5AB91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C57CE-873C-F745-AB4D-C199277607D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4D39-2576-2545-8FB1-612CE29A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D4BD-717F-F94F-B3F6-3A10B1F9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D7EE-41F0-1041-A0EB-4AB39C1D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5242-87B2-4D47-95B1-DEC3F381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2F22-CC26-C74A-969F-55AECF3D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E68E-D6BD-BD41-8CE2-41E83B3DE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13AB-6EEA-2249-BC4C-EB8935C4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9F21-9FB8-7C4F-BD2B-BA9CEAAFA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0923-82D6-B941-976F-D1959848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517B-82DE-054D-895E-FDA8B113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4FA7-2786-1947-94C5-CBED9E39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6758E1C-F9E9-1D41-9C4C-E50D0DFC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4456" b="40541"/>
          <a:stretch>
            <a:fillRect/>
          </a:stretch>
        </p:blipFill>
        <p:spPr>
          <a:xfrm>
            <a:off x="0" y="-61527"/>
            <a:ext cx="9246502" cy="6919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7913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Socratic Seminar</a:t>
            </a:r>
            <a:endParaRPr lang="en-US" sz="7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271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By participating in  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3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Scholars will practice academic behavior and language that </a:t>
            </a:r>
          </a:p>
          <a:p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ill be expected in a 21</a:t>
            </a:r>
            <a:r>
              <a:rPr lang="en-US" baseline="30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st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 century classroom &amp;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worksplace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-228600"/>
            <a:ext cx="94869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 DO:  Directions for Socratic Seminar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001000" cy="56388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Inner-Circle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Students will take notes on the right side of their Cornell Notes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These notes can relate to the questions they created and/or their notes should reflect the critical points made by peers in the discussion.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Students can continue to generate questions and/or copy down questions of their fellow scholars to address.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Outer-Circle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evaluate the participation of their A/B partner.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meet and debrief with their A/B partner after the conclusion of the seminar.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pPr eaLnBrk="1" hangingPunct="1"/>
            <a:r>
              <a:rPr lang="en-US"/>
              <a:t>INNER CIRCLE:</a:t>
            </a:r>
            <a:br>
              <a:rPr lang="en-US"/>
            </a:br>
            <a:r>
              <a:rPr lang="en-US"/>
              <a:t>YOU SHOW ACADEMIC BEHAVIOR 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pPr>
              <a:buFontTx/>
              <a:buAutoNum type="alphaLcPeriod"/>
            </a:pPr>
            <a:r>
              <a:rPr lang="en-US" sz="1600" smtClean="0"/>
              <a:t> </a:t>
            </a:r>
            <a:r>
              <a:rPr lang="en-US" sz="2000" smtClean="0"/>
              <a:t>Contributing to discussion at least three times with questions, comments, or opinions.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Expressing themselves clearly in sophisticated academic language.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Respecting others by avoiding side conversation and rude behaviors.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Speaking only when it is their turn and bringing others into the conversation without interrupting or cutting someone off.  	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Making logical comments that are related to the topic and issue being discussed and are backed up though evidence from the text. .   [   ]  YES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>
                <a:latin typeface="Arial Narrow" pitchFamily="-111" charset="0"/>
              </a:rPr>
              <a:t>	</a:t>
            </a:r>
            <a:r>
              <a:rPr lang="en-US" sz="2000">
                <a:latin typeface="Arial Narrow" pitchFamily="-111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OUTER CIRCLE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Respecting others by avoiding side conversation and rude behaviors. 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Turning in the </a:t>
            </a:r>
            <a:r>
              <a:rPr lang="en-US" sz="2400" b="1" dirty="0" smtClean="0"/>
              <a:t>Socratic Seminar Notes form</a:t>
            </a:r>
            <a:r>
              <a:rPr lang="en-US" sz="2400" dirty="0" smtClean="0"/>
              <a:t> COMPLETED with at least three questions, notes, and comments.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Evaluating your partner’s participation by completing </a:t>
            </a:r>
            <a:r>
              <a:rPr lang="en-US" sz="2400" b="1" dirty="0" smtClean="0"/>
              <a:t>Socratic Seminar Observation form</a:t>
            </a:r>
            <a:r>
              <a:rPr lang="en-US" sz="2400" dirty="0" smtClean="0"/>
              <a:t> 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Completing Seminar Evaluation </a:t>
            </a:r>
            <a:r>
              <a:rPr lang="en-US" sz="2400" b="1" dirty="0" smtClean="0"/>
              <a:t>FINAL THOUGHTS</a:t>
            </a:r>
            <a:r>
              <a:rPr lang="en-US" sz="2400" dirty="0" smtClean="0"/>
              <a:t>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Participating in the conversation by taking the “Hot Seat.” [   ]  YES</a:t>
            </a:r>
          </a:p>
          <a:p>
            <a:pPr>
              <a:defRPr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/>
              <a:t>WRAP UP-Whip around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SCORE</a:t>
            </a:r>
          </a:p>
          <a:p>
            <a:pPr eaLnBrk="1" hangingPunct="1"/>
            <a:r>
              <a:rPr lang="en-US" smtClean="0"/>
              <a:t>I liked when _______ said __________ because _______________.</a:t>
            </a:r>
          </a:p>
          <a:p>
            <a:pPr eaLnBrk="1" hangingPunct="1"/>
            <a:r>
              <a:rPr lang="en-US" smtClean="0"/>
              <a:t>An interesting idea _______________</a:t>
            </a:r>
          </a:p>
          <a:p>
            <a:pPr eaLnBrk="1" hangingPunct="1"/>
            <a:r>
              <a:rPr lang="en-US" smtClean="0"/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smtClean="0"/>
              <a:t>ROOM FOR IMPROVEMENT</a:t>
            </a:r>
          </a:p>
          <a:p>
            <a:pPr eaLnBrk="1" hangingPunct="1"/>
            <a:r>
              <a:rPr lang="en-US" smtClean="0"/>
              <a:t>I still don’t understand _____________.</a:t>
            </a:r>
          </a:p>
          <a:p>
            <a:pPr eaLnBrk="1" hangingPunct="1"/>
            <a:r>
              <a:rPr lang="en-US" smtClean="0"/>
              <a:t>IN THE NEXT SOCRATIC SEMINAR…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/>
              <a:t>PART THREE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By answering the following ESSENTIAL QUESTIONS: </a:t>
            </a:r>
            <a:endParaRPr lang="en-US" sz="2000" dirty="0" smtClean="0"/>
          </a:p>
          <a:p>
            <a:r>
              <a:rPr lang="en-US" sz="2000" dirty="0"/>
              <a:t>TOPIC SENTENCE: What did you learn about American literature, culture, and thought by </a:t>
            </a:r>
            <a:r>
              <a:rPr lang="en-US" sz="2000" dirty="0" smtClean="0"/>
              <a:t>through this discussion?</a:t>
            </a:r>
            <a:endParaRPr lang="en-US" sz="2000" dirty="0"/>
          </a:p>
          <a:p>
            <a:r>
              <a:rPr lang="en-US" sz="2000" dirty="0" smtClean="0"/>
              <a:t>INTRODUCE </a:t>
            </a:r>
            <a:r>
              <a:rPr lang="en-US" sz="2000" dirty="0"/>
              <a:t>EVIDENCE: What idea(s) did these writers communicate which helped you understand American literature </a:t>
            </a:r>
            <a:r>
              <a:rPr lang="en-US" sz="2000" dirty="0" smtClean="0"/>
              <a:t>and </a:t>
            </a:r>
            <a:r>
              <a:rPr lang="en-US" sz="2000" dirty="0"/>
              <a:t>culture better? </a:t>
            </a:r>
          </a:p>
          <a:p>
            <a:r>
              <a:rPr lang="en-US" sz="2000" dirty="0"/>
              <a:t>EVIDENCE: Which assignments in your portfolio provide the </a:t>
            </a:r>
            <a:r>
              <a:rPr lang="en-US" sz="2000" b="1" dirty="0"/>
              <a:t>best examples </a:t>
            </a:r>
            <a:r>
              <a:rPr lang="en-US" sz="2000" dirty="0"/>
              <a:t>of this understanding? </a:t>
            </a:r>
            <a:r>
              <a:rPr lang="en-US" sz="2000" b="1" dirty="0"/>
              <a:t>Be specific </a:t>
            </a:r>
            <a:r>
              <a:rPr lang="en-US" sz="2000" dirty="0"/>
              <a:t>by pointing out details in your work. </a:t>
            </a:r>
          </a:p>
          <a:p>
            <a:r>
              <a:rPr lang="en-US" sz="2000" dirty="0"/>
              <a:t>ANALYSIS: What do these details </a:t>
            </a:r>
            <a:r>
              <a:rPr lang="en-US" sz="2000" b="1" dirty="0"/>
              <a:t>show about what you learned, where you stand in your development as a scholar, </a:t>
            </a:r>
            <a:r>
              <a:rPr lang="en-US" sz="2000" dirty="0"/>
              <a:t>or the </a:t>
            </a:r>
            <a:r>
              <a:rPr lang="en-US" sz="2000" b="1" dirty="0"/>
              <a:t>connections you made to the content? </a:t>
            </a:r>
            <a:endParaRPr lang="en-US" sz="2000" dirty="0"/>
          </a:p>
          <a:p>
            <a:r>
              <a:rPr lang="en-US" sz="2000" dirty="0"/>
              <a:t>COMMENTARY: What did you enjoy the MOST about this unit: the reading? the analysis as a class through discussion? writing the analyses? or writing the poems? WHY? Which text did you feel you connected with most? Why? </a:t>
            </a:r>
          </a:p>
          <a:p>
            <a:pPr lvl="0"/>
            <a:endParaRPr lang="en-US" sz="2000" dirty="0" smtClean="0"/>
          </a:p>
          <a:p>
            <a:r>
              <a:rPr lang="en-US" sz="2000" dirty="0" smtClean="0"/>
              <a:t> 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66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610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COLLECTION CONCEPT</a:t>
            </a:r>
            <a:r>
              <a:rPr lang="en-US" b="1" dirty="0" smtClean="0"/>
              <a:t>:</a:t>
            </a:r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EDUCATION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400" b="1" dirty="0" smtClean="0"/>
              <a:t>OBJECTIVE</a:t>
            </a:r>
            <a:r>
              <a:rPr lang="en-US" sz="2400" dirty="0" smtClean="0"/>
              <a:t>:  SWBAT 1.) Prepare for Socratic Seminar discussion of views </a:t>
            </a:r>
            <a:r>
              <a:rPr lang="en-US" sz="2400" dirty="0" smtClean="0"/>
              <a:t>of the purpose of EDUCATION.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2.) Gain a deeper understanding of </a:t>
            </a:r>
            <a:r>
              <a:rPr lang="en-US" sz="2400" dirty="0" smtClean="0"/>
              <a:t>MULTIPLE PERSPECTIVES on the PURPOSE OF EDUCATION.  </a:t>
            </a:r>
            <a:endParaRPr lang="en-US" dirty="0" smtClean="0">
              <a:latin typeface="Times New Roman" pitchFamily="-111" charset="0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228600" y="457200"/>
            <a:ext cx="89154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Socratic Seminar</a:t>
            </a:r>
            <a:endParaRPr lang="en-US" sz="7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What is a Socratic Seminar?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dirty="0"/>
              <a:t>Socratic seminar is a method of teaching developed by Socrates. He engaged his students in intellectual discussion by responding to questions with questions, instead of answers. This method encouraged the students to </a:t>
            </a:r>
            <a:r>
              <a:rPr lang="en-US" dirty="0">
                <a:solidFill>
                  <a:srgbClr val="FF0000"/>
                </a:solidFill>
              </a:rPr>
              <a:t>think for themselves rather than being told what to think.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610600" cy="2971800"/>
          </a:xfrm>
        </p:spPr>
        <p:txBody>
          <a:bodyPr/>
          <a:lstStyle/>
          <a:p>
            <a:pPr eaLnBrk="1" hangingPunct="1"/>
            <a:r>
              <a:rPr lang="en-US"/>
              <a:t>By participating in a Socratic Seminar you will practice </a:t>
            </a:r>
            <a:r>
              <a:rPr lang="en-US" i="1"/>
              <a:t>academic behavior</a:t>
            </a:r>
            <a:r>
              <a:rPr lang="en-US"/>
              <a:t> that will be expected in college and/or the workplace environment.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behavior includes: </a:t>
            </a:r>
            <a:br>
              <a:rPr lang="en-US"/>
            </a:br>
            <a:r>
              <a:rPr lang="en-US"/>
              <a:t>LISTENING, ASKING, AND DISCUSSING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/>
              <a:t>YOU SHOW ACADEMIC BEHAVIOR by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a.	</a:t>
            </a:r>
            <a:r>
              <a:rPr lang="en-US">
                <a:latin typeface="Arial Narrow" pitchFamily="-111" charset="0"/>
              </a:rPr>
              <a:t>Participating when it is your turn to speak.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b.	</a:t>
            </a:r>
            <a:r>
              <a:rPr lang="en-US">
                <a:latin typeface="Arial Narrow" pitchFamily="-111" charset="0"/>
              </a:rPr>
              <a:t>Expressing yourself clearly in </a:t>
            </a:r>
            <a:r>
              <a:rPr lang="en-US" b="1">
                <a:latin typeface="Arial Narrow" pitchFamily="-111" charset="0"/>
              </a:rPr>
              <a:t>sophisticated</a:t>
            </a:r>
            <a:r>
              <a:rPr lang="en-US">
                <a:latin typeface="Arial Narrow" pitchFamily="-111" charset="0"/>
              </a:rPr>
              <a:t>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c.	</a:t>
            </a:r>
            <a:r>
              <a:rPr lang="en-US">
                <a:latin typeface="Arial Narrow" pitchFamily="-111" charset="0"/>
              </a:rPr>
              <a:t>Respecting others by </a:t>
            </a:r>
            <a:r>
              <a:rPr lang="en-US" b="1">
                <a:latin typeface="Arial Narrow" pitchFamily="-111" charset="0"/>
              </a:rPr>
              <a:t>avoiding side conversation</a:t>
            </a:r>
            <a:r>
              <a:rPr lang="en-US">
                <a:latin typeface="Arial Narrow" pitchFamily="-111" charset="0"/>
              </a:rPr>
              <a:t> and rude behaviors such as negative body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d.	</a:t>
            </a:r>
            <a:r>
              <a:rPr lang="en-US">
                <a:latin typeface="Arial Narrow" pitchFamily="-111" charset="0"/>
              </a:rPr>
              <a:t>Speaking when it only when it is your turn and </a:t>
            </a:r>
            <a:r>
              <a:rPr lang="en-US" b="1">
                <a:latin typeface="Arial Narrow" pitchFamily="-111" charset="0"/>
              </a:rPr>
              <a:t>not interrupting or cutting someone off.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e.	</a:t>
            </a:r>
            <a:r>
              <a:rPr lang="en-US">
                <a:latin typeface="Arial Narrow" pitchFamily="-111" charset="0"/>
              </a:rPr>
              <a:t>Making logical comments that are </a:t>
            </a:r>
            <a:r>
              <a:rPr lang="en-US" b="1">
                <a:latin typeface="Arial Narrow" pitchFamily="-111" charset="0"/>
              </a:rPr>
              <a:t>related to the text and purpose being discussed.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</a:rPr>
              <a:t>								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272338" cy="9588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First read…ANNOTATIONS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" y="1600200"/>
            <a:ext cx="8085138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Number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Paragraphs.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Underline the title and use it along with your background knowledge to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predict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what author will be arguing in this text.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Quick-Read: 3 minutes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Skim through the article and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circle KEY words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that seem to be important to what he will be arguing or communicating.  </a:t>
            </a:r>
            <a:endParaRPr lang="en-US" dirty="0" smtClean="0"/>
          </a:p>
          <a:p>
            <a:pPr lvl="2" eaLnBrk="1" hangingPunct="1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000" dirty="0" smtClean="0"/>
              <a:t>SECOND READ: Explain your annotations with MARGINALIA</a:t>
            </a:r>
            <a:endParaRPr lang="en-US" sz="4200" dirty="0" smtClean="0">
              <a:solidFill>
                <a:srgbClr val="FF0000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24787" cy="3840163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/>
              <a:t>	*  Identify and Summarize Main Ideas: </a:t>
            </a:r>
            <a:r>
              <a:rPr lang="en-US" sz="3000" dirty="0" smtClean="0">
                <a:solidFill>
                  <a:srgbClr val="FF0000"/>
                </a:solidFill>
              </a:rPr>
              <a:t>i.e. </a:t>
            </a:r>
            <a:r>
              <a:rPr lang="en-US" sz="3000" i="1" dirty="0" smtClean="0">
                <a:solidFill>
                  <a:srgbClr val="FF0000"/>
                </a:solidFill>
              </a:rPr>
              <a:t>This explains that___.  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	✔  </a:t>
            </a:r>
            <a:r>
              <a:rPr lang="en-US" sz="3000" dirty="0" smtClean="0">
                <a:ea typeface="Zapf Dingbats" pitchFamily="-65" charset="2"/>
                <a:cs typeface="Zapf Dingbats" pitchFamily="-65" charset="2"/>
              </a:rPr>
              <a:t>Evidence used to support argument: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 i.e. </a:t>
            </a:r>
            <a:r>
              <a:rPr lang="en-US" sz="3000" i="1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This demonstrates/ illustrates/conveys… ETHOS, PATHOS, LOGOS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ea typeface="Zapf Dingbats" pitchFamily="-65" charset="2"/>
                <a:cs typeface="Zapf Dingbats" pitchFamily="-65" charset="2"/>
              </a:rPr>
              <a:t>	?	 Clarify questions and confusion: 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i="1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i.e. I don’t understand ____.  What does ___ mean? I wonder why____.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i="1" dirty="0" smtClean="0">
                <a:ea typeface="Zapf Dingbats" pitchFamily="-65" charset="2"/>
                <a:cs typeface="Zapf Dingbats" pitchFamily="-65" charset="2"/>
              </a:rPr>
              <a:t>!  Identify CALL TO ACTION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endParaRPr lang="en-US" sz="3000" dirty="0" smtClean="0"/>
          </a:p>
          <a:p>
            <a:pPr>
              <a:lnSpc>
                <a:spcPct val="90000"/>
              </a:lnSpc>
            </a:pPr>
            <a:endParaRPr lang="en-US" sz="31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 xmlns:p14="http://schemas.microsoft.com/office/powerpoint/2010/main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089025" y="373063"/>
            <a:ext cx="7272338" cy="9588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After your 2nd read…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290638"/>
            <a:ext cx="8356600" cy="4710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What is the author’s </a:t>
            </a: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PURPOSE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CENTRAL CLAIM 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or argument?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Simple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The texts argues that ____________ _______because______.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Sufficient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According to ______, ____________.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Sophisticated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In the text, “________,” _____ asserts/ proposes/ claims _______________.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2" eaLnBrk="1" hangingPunct="1">
              <a:lnSpc>
                <a:spcPct val="80000"/>
              </a:lnSpc>
            </a:pPr>
            <a:endParaRPr lang="en-US" sz="1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z="15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Part 1: </a:t>
            </a:r>
            <a:r>
              <a:rPr lang="en-US" sz="3200" b="1" dirty="0" smtClean="0"/>
              <a:t>Prepare &amp; Generate </a:t>
            </a:r>
            <a:r>
              <a:rPr lang="en-US" sz="3200" b="1" dirty="0" smtClean="0"/>
              <a:t>Questions Using </a:t>
            </a:r>
            <a:r>
              <a:rPr lang="en-US" sz="3200" b="1" dirty="0" smtClean="0"/>
              <a:t>Texts &amp; Academic </a:t>
            </a:r>
            <a:r>
              <a:rPr lang="en-US" sz="3200" b="1" dirty="0" smtClean="0"/>
              <a:t>Terms</a:t>
            </a:r>
            <a:endParaRPr lang="en-US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21111022"/>
              </p:ext>
            </p:extLst>
          </p:nvPr>
        </p:nvGraphicFramePr>
        <p:xfrm>
          <a:off x="459569" y="1785726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17667</TotalTime>
  <Words>790</Words>
  <Application>Microsoft Macintosh PowerPoint</Application>
  <PresentationFormat>On-screen Show (4:3)</PresentationFormat>
  <Paragraphs>128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PowerPoint Presentation</vt:lpstr>
      <vt:lpstr>Socratic Seminar</vt:lpstr>
      <vt:lpstr>What is a Socratic Seminar?</vt:lpstr>
      <vt:lpstr>By participating in a Socratic Seminar you will practice academic behavior that will be expected in college and/or the workplace environment.    This behavior includes:  LISTENING, ASKING, AND DISCUSSING</vt:lpstr>
      <vt:lpstr>YOU SHOW ACADEMIC BEHAVIOR by</vt:lpstr>
      <vt:lpstr>First read…ANNOTATIONS</vt:lpstr>
      <vt:lpstr>SECOND READ: Explain your annotations with MARGINALIA</vt:lpstr>
      <vt:lpstr>After your 2nd read…</vt:lpstr>
      <vt:lpstr>Part 1: Prepare &amp; Generate Questions Using Texts &amp; Academic Terms</vt:lpstr>
      <vt:lpstr>PowerPoint Presentation</vt:lpstr>
      <vt:lpstr>I DO:  Directions for Socratic Seminar</vt:lpstr>
      <vt:lpstr>PowerPoint Presentation</vt:lpstr>
      <vt:lpstr>INNER CIRCLE: YOU SHOW ACADEMIC BEHAVIOR by</vt:lpstr>
      <vt:lpstr>OUTER CIRCLE</vt:lpstr>
      <vt:lpstr>WRAP UP-Whip around</vt:lpstr>
      <vt:lpstr>PART THREE</vt:lpstr>
    </vt:vector>
  </TitlesOfParts>
  <Company>gghs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Gatsby: Socratic Seminar #1</dc:title>
  <dc:creator>gghs</dc:creator>
  <cp:lastModifiedBy>teacher</cp:lastModifiedBy>
  <cp:revision>34</cp:revision>
  <cp:lastPrinted>2017-06-05T15:18:03Z</cp:lastPrinted>
  <dcterms:created xsi:type="dcterms:W3CDTF">2016-08-18T19:28:36Z</dcterms:created>
  <dcterms:modified xsi:type="dcterms:W3CDTF">2017-10-04T16:36:28Z</dcterms:modified>
</cp:coreProperties>
</file>