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7A6-8786-BB48-B657-691E5F111E56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7CD9-0AEF-264C-BD33-DDAC1295E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7A6-8786-BB48-B657-691E5F111E56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7CD9-0AEF-264C-BD33-DDAC1295E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7A6-8786-BB48-B657-691E5F111E56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7CD9-0AEF-264C-BD33-DDAC1295E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7A6-8786-BB48-B657-691E5F111E56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7CD9-0AEF-264C-BD33-DDAC1295E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7A6-8786-BB48-B657-691E5F111E56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7CD9-0AEF-264C-BD33-DDAC1295E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7A6-8786-BB48-B657-691E5F111E56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7CD9-0AEF-264C-BD33-DDAC1295E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7A6-8786-BB48-B657-691E5F111E56}" type="datetimeFigureOut">
              <a:rPr lang="en-US" smtClean="0"/>
              <a:t>9/12/17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7CD9-0AEF-264C-BD33-DDAC1295E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7A6-8786-BB48-B657-691E5F111E56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7CD9-0AEF-264C-BD33-DDAC1295E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7A6-8786-BB48-B657-691E5F111E56}" type="datetimeFigureOut">
              <a:rPr lang="en-US" smtClean="0"/>
              <a:t>9/12/17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7CD9-0AEF-264C-BD33-DDAC1295E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7A6-8786-BB48-B657-691E5F111E56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7CD9-0AEF-264C-BD33-DDAC1295E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7A6-8786-BB48-B657-691E5F111E56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7CD9-0AEF-264C-BD33-DDAC1295E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57A6-8786-BB48-B657-691E5F111E56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B7CD9-0AEF-264C-BD33-DDAC1295EE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3884" y="1416996"/>
            <a:ext cx="5065605" cy="49530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/>
                <a:cs typeface="Arial"/>
              </a:rPr>
              <a:t>3 </a:t>
            </a:r>
            <a:r>
              <a:rPr lang="en-US" sz="3600" dirty="0" smtClean="0">
                <a:latin typeface="Arial"/>
                <a:cs typeface="Arial"/>
              </a:rPr>
              <a:t>important details you </a:t>
            </a:r>
            <a:r>
              <a:rPr lang="en-US" sz="3600" b="1" dirty="0" smtClean="0">
                <a:latin typeface="Arial"/>
                <a:cs typeface="Arial"/>
              </a:rPr>
              <a:t>learned about topic</a:t>
            </a:r>
            <a:r>
              <a:rPr lang="en-US" sz="3600" dirty="0" smtClean="0">
                <a:latin typeface="Arial"/>
                <a:cs typeface="Arial"/>
              </a:rPr>
              <a:t>.</a:t>
            </a:r>
          </a:p>
          <a:p>
            <a:pPr eaLnBrk="1" hangingPunct="1"/>
            <a:r>
              <a:rPr lang="en-US" sz="3600" dirty="0">
                <a:latin typeface="Arial"/>
                <a:cs typeface="Arial"/>
              </a:rPr>
              <a:t>2 </a:t>
            </a:r>
            <a:r>
              <a:rPr lang="en-US" sz="3600" b="1" dirty="0" smtClean="0">
                <a:latin typeface="Arial"/>
                <a:cs typeface="Arial"/>
              </a:rPr>
              <a:t>terms</a:t>
            </a:r>
            <a:r>
              <a:rPr lang="en-US" sz="3600" dirty="0" smtClean="0">
                <a:latin typeface="Arial"/>
                <a:cs typeface="Arial"/>
              </a:rPr>
              <a:t> you </a:t>
            </a:r>
            <a:r>
              <a:rPr lang="en-US" sz="3600" dirty="0">
                <a:latin typeface="Arial"/>
                <a:cs typeface="Arial"/>
              </a:rPr>
              <a:t>want to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b="1" dirty="0" smtClean="0">
                <a:latin typeface="Arial"/>
                <a:cs typeface="Arial"/>
              </a:rPr>
              <a:t>know </a:t>
            </a:r>
            <a:r>
              <a:rPr lang="en-US" sz="3600" b="1" dirty="0">
                <a:latin typeface="Arial"/>
                <a:cs typeface="Arial"/>
              </a:rPr>
              <a:t>more </a:t>
            </a:r>
            <a:r>
              <a:rPr lang="en-US" sz="3600" dirty="0">
                <a:latin typeface="Arial"/>
                <a:cs typeface="Arial"/>
              </a:rPr>
              <a:t>about.</a:t>
            </a:r>
          </a:p>
          <a:p>
            <a:pPr eaLnBrk="1" hangingPunct="1"/>
            <a:r>
              <a:rPr lang="en-US" sz="3600" dirty="0">
                <a:latin typeface="Arial"/>
                <a:cs typeface="Arial"/>
              </a:rPr>
              <a:t>1 </a:t>
            </a:r>
            <a:r>
              <a:rPr lang="en-US" sz="3600" b="1" dirty="0">
                <a:latin typeface="Arial"/>
                <a:cs typeface="Arial"/>
              </a:rPr>
              <a:t>question </a:t>
            </a:r>
            <a:r>
              <a:rPr lang="en-US" sz="3600" dirty="0">
                <a:latin typeface="Arial"/>
                <a:cs typeface="Arial"/>
              </a:rPr>
              <a:t>about what we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smtClean="0">
                <a:latin typeface="Arial"/>
                <a:cs typeface="Arial"/>
              </a:rPr>
              <a:t>studied</a:t>
            </a:r>
            <a:r>
              <a:rPr lang="en-US" sz="3600" smtClean="0">
                <a:latin typeface="Arial"/>
                <a:cs typeface="Arial"/>
              </a:rPr>
              <a:t>/read.</a:t>
            </a:r>
            <a:endParaRPr lang="en-US" sz="3600" dirty="0"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2958" y="0"/>
            <a:ext cx="4826000" cy="167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2585" y="91840"/>
            <a:ext cx="251037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 smtClean="0">
                <a:latin typeface="Arial Black"/>
                <a:cs typeface="Arial Black"/>
              </a:rPr>
              <a:t>3-2-1</a:t>
            </a:r>
            <a:endParaRPr lang="en-US" sz="6800" dirty="0">
              <a:latin typeface="Arial Black"/>
              <a:cs typeface="Arial Black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83016" y="1676400"/>
            <a:ext cx="4406900" cy="439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31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3-2-1 Check In</dc:title>
  <dc:creator>gghs</dc:creator>
  <cp:lastModifiedBy>teacher</cp:lastModifiedBy>
  <cp:revision>4</cp:revision>
  <dcterms:created xsi:type="dcterms:W3CDTF">2016-03-18T17:09:25Z</dcterms:created>
  <dcterms:modified xsi:type="dcterms:W3CDTF">2017-09-12T14:35:50Z</dcterms:modified>
</cp:coreProperties>
</file>