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diagrams/drawing2.xml" ContentType="application/vnd.ms-office.drawingml.diagramDrawing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diagrams/drawing3.xml" ContentType="application/vnd.ms-office.drawingml.diagramDrawing+xml"/>
  <Override PartName="/ppt/tableStyles.xml" ContentType="application/vnd.openxmlformats-officedocument.presentationml.tableStyles+xml"/>
  <Override PartName="/ppt/diagrams/data3.xml" ContentType="application/vnd.openxmlformats-officedocument.drawingml.diagramData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slides/slide23.xml" ContentType="application/vnd.openxmlformats-officedocument.presentationml.slide+xml"/>
  <Override PartName="/ppt/diagrams/quickStyle1.xml" ContentType="application/vnd.openxmlformats-officedocument.drawingml.diagramStyle+xml"/>
  <Override PartName="/ppt/diagrams/drawing4.xml" ContentType="application/vnd.ms-office.drawingml.diagramDrawing+xml"/>
  <Override PartName="/ppt/diagrams/data4.xml" ContentType="application/vnd.openxmlformats-officedocument.drawingml.diagramData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diagrams/colors3.xml" ContentType="application/vnd.openxmlformats-officedocument.drawingml.diagramColors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diagrams/layout2.xml" ContentType="application/vnd.openxmlformats-officedocument.drawingml.diagramLayout+xml"/>
  <Override PartName="/ppt/slideLayouts/slideLayout3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diagrams/drawing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4.xml" ContentType="application/vnd.openxmlformats-officedocument.drawingml.diagramColors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diagrams/layout3.xml" ContentType="application/vnd.openxmlformats-officedocument.drawingml.diagramLayout+xml"/>
  <Override PartName="/ppt/slideLayouts/slideLayout4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277" r:id="rId3"/>
    <p:sldId id="257" r:id="rId4"/>
    <p:sldId id="258" r:id="rId5"/>
    <p:sldId id="259" r:id="rId6"/>
    <p:sldId id="261" r:id="rId7"/>
    <p:sldId id="260" r:id="rId8"/>
    <p:sldId id="266" r:id="rId9"/>
    <p:sldId id="267" r:id="rId10"/>
    <p:sldId id="263" r:id="rId11"/>
    <p:sldId id="264" r:id="rId12"/>
    <p:sldId id="262" r:id="rId13"/>
    <p:sldId id="268" r:id="rId14"/>
    <p:sldId id="265" r:id="rId15"/>
    <p:sldId id="269" r:id="rId16"/>
    <p:sldId id="270" r:id="rId17"/>
    <p:sldId id="273" r:id="rId18"/>
    <p:sldId id="275" r:id="rId19"/>
    <p:sldId id="274" r:id="rId20"/>
    <p:sldId id="272" r:id="rId21"/>
    <p:sldId id="282" r:id="rId22"/>
    <p:sldId id="271" r:id="rId23"/>
    <p:sldId id="278" r:id="rId24"/>
    <p:sldId id="279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8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FDCD59-4737-1E4C-830E-FD3ADAD23FB5}" type="doc">
      <dgm:prSet loTypeId="urn:microsoft.com/office/officeart/2005/8/layout/process2" loCatId="process" qsTypeId="urn:microsoft.com/office/officeart/2005/8/quickstyle/simple4" qsCatId="simple" csTypeId="urn:microsoft.com/office/officeart/2005/8/colors/accent1_2" csCatId="accent1" phldr="1"/>
      <dgm:spPr/>
    </dgm:pt>
    <dgm:pt modelId="{EA762561-07E2-814E-B106-966488DA2060}">
      <dgm:prSet phldrT="[Text]"/>
      <dgm:spPr/>
      <dgm:t>
        <a:bodyPr/>
        <a:lstStyle/>
        <a:p>
          <a:r>
            <a:rPr lang="en-US" b="1" u="sng" dirty="0" smtClean="0"/>
            <a:t>Nature</a:t>
          </a:r>
        </a:p>
        <a:p>
          <a:r>
            <a:rPr lang="en-US" u="none" dirty="0" smtClean="0"/>
            <a:t>Technology</a:t>
          </a:r>
          <a:endParaRPr lang="en-US" u="none" dirty="0"/>
        </a:p>
      </dgm:t>
    </dgm:pt>
    <dgm:pt modelId="{045B3F73-09F8-5B4F-A68E-99AB264877EB}" type="parTrans" cxnId="{84E5149C-BE32-AD4B-8C1A-643154FF1528}">
      <dgm:prSet/>
      <dgm:spPr/>
      <dgm:t>
        <a:bodyPr/>
        <a:lstStyle/>
        <a:p>
          <a:endParaRPr lang="en-US"/>
        </a:p>
      </dgm:t>
    </dgm:pt>
    <dgm:pt modelId="{A8E0C2FA-054B-654E-AD64-1D0AE95DCB26}" type="sibTrans" cxnId="{84E5149C-BE32-AD4B-8C1A-643154FF1528}">
      <dgm:prSet/>
      <dgm:spPr/>
      <dgm:t>
        <a:bodyPr/>
        <a:lstStyle/>
        <a:p>
          <a:endParaRPr lang="en-US"/>
        </a:p>
      </dgm:t>
    </dgm:pt>
    <dgm:pt modelId="{4A5BE4F1-1FCF-D34D-8559-B3025C7AA33A}">
      <dgm:prSet phldrT="[Text]"/>
      <dgm:spPr/>
      <dgm:t>
        <a:bodyPr/>
        <a:lstStyle/>
        <a:p>
          <a:r>
            <a:rPr lang="en-US" b="1" u="sng" dirty="0" smtClean="0"/>
            <a:t>Individual</a:t>
          </a:r>
        </a:p>
        <a:p>
          <a:r>
            <a:rPr lang="en-US" dirty="0" smtClean="0"/>
            <a:t>Society</a:t>
          </a:r>
          <a:endParaRPr lang="en-US" dirty="0"/>
        </a:p>
      </dgm:t>
    </dgm:pt>
    <dgm:pt modelId="{A8CB0C5E-5D52-464E-AEB3-501B48C84FE5}" type="parTrans" cxnId="{CEE5D70E-6048-514A-904B-2DC2BC3652F4}">
      <dgm:prSet/>
      <dgm:spPr/>
      <dgm:t>
        <a:bodyPr/>
        <a:lstStyle/>
        <a:p>
          <a:endParaRPr lang="en-US"/>
        </a:p>
      </dgm:t>
    </dgm:pt>
    <dgm:pt modelId="{73E9BC92-E971-0B41-9968-7129420A7834}" type="sibTrans" cxnId="{CEE5D70E-6048-514A-904B-2DC2BC3652F4}">
      <dgm:prSet/>
      <dgm:spPr/>
      <dgm:t>
        <a:bodyPr/>
        <a:lstStyle/>
        <a:p>
          <a:endParaRPr lang="en-US"/>
        </a:p>
      </dgm:t>
    </dgm:pt>
    <dgm:pt modelId="{539777DC-6299-8E4B-B604-5ED4E827A9AF}">
      <dgm:prSet phldrT="[Text]"/>
      <dgm:spPr/>
      <dgm:t>
        <a:bodyPr/>
        <a:lstStyle/>
        <a:p>
          <a:r>
            <a:rPr lang="en-US" b="1" u="sng" dirty="0" smtClean="0"/>
            <a:t>Imagination</a:t>
          </a:r>
        </a:p>
        <a:p>
          <a:r>
            <a:rPr lang="en-US" dirty="0" smtClean="0"/>
            <a:t>Logic</a:t>
          </a:r>
          <a:endParaRPr lang="en-US" dirty="0"/>
        </a:p>
      </dgm:t>
    </dgm:pt>
    <dgm:pt modelId="{1E67291F-77BB-4C45-8D7A-4E3FE7C8939B}" type="parTrans" cxnId="{29193310-B825-924F-8811-EC6DD6C7E369}">
      <dgm:prSet/>
      <dgm:spPr/>
      <dgm:t>
        <a:bodyPr/>
        <a:lstStyle/>
        <a:p>
          <a:endParaRPr lang="en-US"/>
        </a:p>
      </dgm:t>
    </dgm:pt>
    <dgm:pt modelId="{331663B5-D76E-0D4F-8DB6-6DAB6B43D65D}" type="sibTrans" cxnId="{29193310-B825-924F-8811-EC6DD6C7E369}">
      <dgm:prSet/>
      <dgm:spPr/>
      <dgm:t>
        <a:bodyPr/>
        <a:lstStyle/>
        <a:p>
          <a:endParaRPr lang="en-US"/>
        </a:p>
      </dgm:t>
    </dgm:pt>
    <dgm:pt modelId="{A34745B6-0E72-7748-B73A-9D923D4691FA}">
      <dgm:prSet phldrT="[Text]"/>
      <dgm:spPr/>
      <dgm:t>
        <a:bodyPr/>
        <a:lstStyle/>
        <a:p>
          <a:r>
            <a:rPr lang="en-US" b="1" u="sng" dirty="0" smtClean="0"/>
            <a:t>Innocence</a:t>
          </a:r>
        </a:p>
        <a:p>
          <a:r>
            <a:rPr lang="en-US" dirty="0" smtClean="0"/>
            <a:t>Sophistication</a:t>
          </a:r>
          <a:endParaRPr lang="en-US" dirty="0"/>
        </a:p>
      </dgm:t>
    </dgm:pt>
    <dgm:pt modelId="{D6C87C9A-9F14-154C-87FF-1AA8B8B769AE}" type="parTrans" cxnId="{1B9468B1-702A-8B49-83C7-144375F8EEC1}">
      <dgm:prSet/>
      <dgm:spPr/>
      <dgm:t>
        <a:bodyPr/>
        <a:lstStyle/>
        <a:p>
          <a:endParaRPr lang="en-US"/>
        </a:p>
      </dgm:t>
    </dgm:pt>
    <dgm:pt modelId="{4E79D66A-FB5D-FD40-8816-2A202E02E823}" type="sibTrans" cxnId="{1B9468B1-702A-8B49-83C7-144375F8EEC1}">
      <dgm:prSet/>
      <dgm:spPr/>
      <dgm:t>
        <a:bodyPr/>
        <a:lstStyle/>
        <a:p>
          <a:endParaRPr lang="en-US"/>
        </a:p>
      </dgm:t>
    </dgm:pt>
    <dgm:pt modelId="{7792A948-E9C8-0242-85D2-D5009E46840D}" type="pres">
      <dgm:prSet presAssocID="{47FDCD59-4737-1E4C-830E-FD3ADAD23FB5}" presName="linearFlow" presStyleCnt="0">
        <dgm:presLayoutVars>
          <dgm:resizeHandles val="exact"/>
        </dgm:presLayoutVars>
      </dgm:prSet>
      <dgm:spPr/>
    </dgm:pt>
    <dgm:pt modelId="{A7E602DC-79FF-5243-A1F1-EF59BC788CFF}" type="pres">
      <dgm:prSet presAssocID="{EA762561-07E2-814E-B106-966488DA206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01949-4991-0E45-8FC4-D9DFBC349890}" type="pres">
      <dgm:prSet presAssocID="{A8E0C2FA-054B-654E-AD64-1D0AE95DCB26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8480CD0-699B-6347-90EC-AD1A8B36C5B8}" type="pres">
      <dgm:prSet presAssocID="{A8E0C2FA-054B-654E-AD64-1D0AE95DCB26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D58C1D8-8A52-9444-BFBB-2AC8FE7D5A6A}" type="pres">
      <dgm:prSet presAssocID="{4A5BE4F1-1FCF-D34D-8559-B3025C7AA33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68E675-8F46-1D4C-81D6-40AB43FCB64F}" type="pres">
      <dgm:prSet presAssocID="{73E9BC92-E971-0B41-9968-7129420A7834}" presName="sibTrans" presStyleLbl="sibTrans2D1" presStyleIdx="1" presStyleCnt="3"/>
      <dgm:spPr/>
      <dgm:t>
        <a:bodyPr/>
        <a:lstStyle/>
        <a:p>
          <a:endParaRPr lang="en-US"/>
        </a:p>
      </dgm:t>
    </dgm:pt>
    <dgm:pt modelId="{3C7FBE58-A175-A049-A154-B511F996C510}" type="pres">
      <dgm:prSet presAssocID="{73E9BC92-E971-0B41-9968-7129420A7834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3F762BAC-0EBF-5543-A5D6-4F85DCE6FEC0}" type="pres">
      <dgm:prSet presAssocID="{539777DC-6299-8E4B-B604-5ED4E827A9A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6DEBA6-A7FA-B742-8FFC-6F6E99363AA4}" type="pres">
      <dgm:prSet presAssocID="{331663B5-D76E-0D4F-8DB6-6DAB6B43D65D}" presName="sibTrans" presStyleLbl="sibTrans2D1" presStyleIdx="2" presStyleCnt="3"/>
      <dgm:spPr/>
      <dgm:t>
        <a:bodyPr/>
        <a:lstStyle/>
        <a:p>
          <a:endParaRPr lang="en-US"/>
        </a:p>
      </dgm:t>
    </dgm:pt>
    <dgm:pt modelId="{221F2147-7215-424E-AE7B-35E4968BC0B9}" type="pres">
      <dgm:prSet presAssocID="{331663B5-D76E-0D4F-8DB6-6DAB6B43D65D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540553C1-7C37-C443-97B7-2797FCCA0564}" type="pres">
      <dgm:prSet presAssocID="{A34745B6-0E72-7748-B73A-9D923D4691F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E5D70E-6048-514A-904B-2DC2BC3652F4}" srcId="{47FDCD59-4737-1E4C-830E-FD3ADAD23FB5}" destId="{4A5BE4F1-1FCF-D34D-8559-B3025C7AA33A}" srcOrd="1" destOrd="0" parTransId="{A8CB0C5E-5D52-464E-AEB3-501B48C84FE5}" sibTransId="{73E9BC92-E971-0B41-9968-7129420A7834}"/>
    <dgm:cxn modelId="{C7327DB2-A714-104E-BF3D-94673C0EFDC6}" type="presOf" srcId="{A34745B6-0E72-7748-B73A-9D923D4691FA}" destId="{540553C1-7C37-C443-97B7-2797FCCA0564}" srcOrd="0" destOrd="0" presId="urn:microsoft.com/office/officeart/2005/8/layout/process2"/>
    <dgm:cxn modelId="{29193310-B825-924F-8811-EC6DD6C7E369}" srcId="{47FDCD59-4737-1E4C-830E-FD3ADAD23FB5}" destId="{539777DC-6299-8E4B-B604-5ED4E827A9AF}" srcOrd="2" destOrd="0" parTransId="{1E67291F-77BB-4C45-8D7A-4E3FE7C8939B}" sibTransId="{331663B5-D76E-0D4F-8DB6-6DAB6B43D65D}"/>
    <dgm:cxn modelId="{F78AADF9-C1A4-D544-8DEB-D4B343AF7ACB}" type="presOf" srcId="{EA762561-07E2-814E-B106-966488DA2060}" destId="{A7E602DC-79FF-5243-A1F1-EF59BC788CFF}" srcOrd="0" destOrd="0" presId="urn:microsoft.com/office/officeart/2005/8/layout/process2"/>
    <dgm:cxn modelId="{FE856FF7-5DCB-364D-81EC-FDADE998DF36}" type="presOf" srcId="{A8E0C2FA-054B-654E-AD64-1D0AE95DCB26}" destId="{B8480CD0-699B-6347-90EC-AD1A8B36C5B8}" srcOrd="1" destOrd="0" presId="urn:microsoft.com/office/officeart/2005/8/layout/process2"/>
    <dgm:cxn modelId="{F93A0866-E500-7941-AE33-8971AB419FF1}" type="presOf" srcId="{73E9BC92-E971-0B41-9968-7129420A7834}" destId="{D668E675-8F46-1D4C-81D6-40AB43FCB64F}" srcOrd="0" destOrd="0" presId="urn:microsoft.com/office/officeart/2005/8/layout/process2"/>
    <dgm:cxn modelId="{A1759B54-568F-1A4C-99C8-E2770F3D6BC3}" type="presOf" srcId="{A8E0C2FA-054B-654E-AD64-1D0AE95DCB26}" destId="{96201949-4991-0E45-8FC4-D9DFBC349890}" srcOrd="0" destOrd="0" presId="urn:microsoft.com/office/officeart/2005/8/layout/process2"/>
    <dgm:cxn modelId="{929A5ABF-16A7-B34F-87B3-49C607A94EE9}" type="presOf" srcId="{73E9BC92-E971-0B41-9968-7129420A7834}" destId="{3C7FBE58-A175-A049-A154-B511F996C510}" srcOrd="1" destOrd="0" presId="urn:microsoft.com/office/officeart/2005/8/layout/process2"/>
    <dgm:cxn modelId="{62490C68-D1E3-3745-9C35-BAC7AB5D5377}" type="presOf" srcId="{4A5BE4F1-1FCF-D34D-8559-B3025C7AA33A}" destId="{6D58C1D8-8A52-9444-BFBB-2AC8FE7D5A6A}" srcOrd="0" destOrd="0" presId="urn:microsoft.com/office/officeart/2005/8/layout/process2"/>
    <dgm:cxn modelId="{1B9468B1-702A-8B49-83C7-144375F8EEC1}" srcId="{47FDCD59-4737-1E4C-830E-FD3ADAD23FB5}" destId="{A34745B6-0E72-7748-B73A-9D923D4691FA}" srcOrd="3" destOrd="0" parTransId="{D6C87C9A-9F14-154C-87FF-1AA8B8B769AE}" sibTransId="{4E79D66A-FB5D-FD40-8816-2A202E02E823}"/>
    <dgm:cxn modelId="{EB18155A-6028-EA48-A122-A0DBD786E1F8}" type="presOf" srcId="{539777DC-6299-8E4B-B604-5ED4E827A9AF}" destId="{3F762BAC-0EBF-5543-A5D6-4F85DCE6FEC0}" srcOrd="0" destOrd="0" presId="urn:microsoft.com/office/officeart/2005/8/layout/process2"/>
    <dgm:cxn modelId="{FC2F28F1-70E7-9340-B0C9-C9A2EBC9FE5A}" type="presOf" srcId="{47FDCD59-4737-1E4C-830E-FD3ADAD23FB5}" destId="{7792A948-E9C8-0242-85D2-D5009E46840D}" srcOrd="0" destOrd="0" presId="urn:microsoft.com/office/officeart/2005/8/layout/process2"/>
    <dgm:cxn modelId="{84E5149C-BE32-AD4B-8C1A-643154FF1528}" srcId="{47FDCD59-4737-1E4C-830E-FD3ADAD23FB5}" destId="{EA762561-07E2-814E-B106-966488DA2060}" srcOrd="0" destOrd="0" parTransId="{045B3F73-09F8-5B4F-A68E-99AB264877EB}" sibTransId="{A8E0C2FA-054B-654E-AD64-1D0AE95DCB26}"/>
    <dgm:cxn modelId="{DE602EB3-D246-2348-99B0-BFFE112C8AB5}" type="presOf" srcId="{331663B5-D76E-0D4F-8DB6-6DAB6B43D65D}" destId="{221F2147-7215-424E-AE7B-35E4968BC0B9}" srcOrd="1" destOrd="0" presId="urn:microsoft.com/office/officeart/2005/8/layout/process2"/>
    <dgm:cxn modelId="{CF20EC0F-12DD-4D46-9811-98FE3D1E4CB2}" type="presOf" srcId="{331663B5-D76E-0D4F-8DB6-6DAB6B43D65D}" destId="{056DEBA6-A7FA-B742-8FFC-6F6E99363AA4}" srcOrd="0" destOrd="0" presId="urn:microsoft.com/office/officeart/2005/8/layout/process2"/>
    <dgm:cxn modelId="{0E3F99BC-B523-B246-ABA0-5A9DF2464B26}" type="presParOf" srcId="{7792A948-E9C8-0242-85D2-D5009E46840D}" destId="{A7E602DC-79FF-5243-A1F1-EF59BC788CFF}" srcOrd="0" destOrd="0" presId="urn:microsoft.com/office/officeart/2005/8/layout/process2"/>
    <dgm:cxn modelId="{AFC1BC5E-1BFD-1B45-A6A5-955DA1BBB6C6}" type="presParOf" srcId="{7792A948-E9C8-0242-85D2-D5009E46840D}" destId="{96201949-4991-0E45-8FC4-D9DFBC349890}" srcOrd="1" destOrd="0" presId="urn:microsoft.com/office/officeart/2005/8/layout/process2"/>
    <dgm:cxn modelId="{6AFD9F15-548B-7241-9CB4-D4283AF2F672}" type="presParOf" srcId="{96201949-4991-0E45-8FC4-D9DFBC349890}" destId="{B8480CD0-699B-6347-90EC-AD1A8B36C5B8}" srcOrd="0" destOrd="0" presId="urn:microsoft.com/office/officeart/2005/8/layout/process2"/>
    <dgm:cxn modelId="{97A52F58-7B47-D240-BCA4-BDC2FDA95490}" type="presParOf" srcId="{7792A948-E9C8-0242-85D2-D5009E46840D}" destId="{6D58C1D8-8A52-9444-BFBB-2AC8FE7D5A6A}" srcOrd="2" destOrd="0" presId="urn:microsoft.com/office/officeart/2005/8/layout/process2"/>
    <dgm:cxn modelId="{9F7AE620-AF73-B847-AD81-CBB06EB60044}" type="presParOf" srcId="{7792A948-E9C8-0242-85D2-D5009E46840D}" destId="{D668E675-8F46-1D4C-81D6-40AB43FCB64F}" srcOrd="3" destOrd="0" presId="urn:microsoft.com/office/officeart/2005/8/layout/process2"/>
    <dgm:cxn modelId="{7614D166-7A02-0C4A-9231-432397414F03}" type="presParOf" srcId="{D668E675-8F46-1D4C-81D6-40AB43FCB64F}" destId="{3C7FBE58-A175-A049-A154-B511F996C510}" srcOrd="0" destOrd="0" presId="urn:microsoft.com/office/officeart/2005/8/layout/process2"/>
    <dgm:cxn modelId="{B6AACA80-0EBC-904B-A2CC-76B089BCC90A}" type="presParOf" srcId="{7792A948-E9C8-0242-85D2-D5009E46840D}" destId="{3F762BAC-0EBF-5543-A5D6-4F85DCE6FEC0}" srcOrd="4" destOrd="0" presId="urn:microsoft.com/office/officeart/2005/8/layout/process2"/>
    <dgm:cxn modelId="{4C9D367F-A71E-2E4E-8DE2-D34E96770389}" type="presParOf" srcId="{7792A948-E9C8-0242-85D2-D5009E46840D}" destId="{056DEBA6-A7FA-B742-8FFC-6F6E99363AA4}" srcOrd="5" destOrd="0" presId="urn:microsoft.com/office/officeart/2005/8/layout/process2"/>
    <dgm:cxn modelId="{11CA5C73-614F-2948-B56A-A6FFF987CFC4}" type="presParOf" srcId="{056DEBA6-A7FA-B742-8FFC-6F6E99363AA4}" destId="{221F2147-7215-424E-AE7B-35E4968BC0B9}" srcOrd="0" destOrd="0" presId="urn:microsoft.com/office/officeart/2005/8/layout/process2"/>
    <dgm:cxn modelId="{A243D0F9-849C-9F4F-ACD6-F12F51A461BE}" type="presParOf" srcId="{7792A948-E9C8-0242-85D2-D5009E46840D}" destId="{540553C1-7C37-C443-97B7-2797FCCA0564}" srcOrd="6" destOrd="0" presId="urn:microsoft.com/office/officeart/2005/8/layout/process2"/>
  </dgm:cxnLst>
  <dgm:bg/>
  <dgm:whole/>
  <dgm:extLst>
    <a:ext uri="http://schemas.microsoft.com/office/drawing/2008/diagram">
      <dsp:dataModelExt xmlns="" xmlns:dgm="http://schemas.openxmlformats.org/drawingml/2006/diagram" xmlns:a="http://schemas.openxmlformats.org/drawingml/2006/main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FDCD59-4737-1E4C-830E-FD3ADAD23FB5}" type="doc">
      <dgm:prSet loTypeId="urn:microsoft.com/office/officeart/2005/8/layout/process2" loCatId="process" qsTypeId="urn:microsoft.com/office/officeart/2005/8/quickstyle/simple4" qsCatId="simple" csTypeId="urn:microsoft.com/office/officeart/2005/8/colors/accent1_2" csCatId="accent1" phldr="1"/>
      <dgm:spPr/>
    </dgm:pt>
    <dgm:pt modelId="{EA762561-07E2-814E-B106-966488DA2060}">
      <dgm:prSet phldrT="[Text]"/>
      <dgm:spPr/>
      <dgm:t>
        <a:bodyPr/>
        <a:lstStyle/>
        <a:p>
          <a:r>
            <a:rPr lang="en-US" b="1" u="sng" dirty="0" smtClean="0"/>
            <a:t>Nature</a:t>
          </a:r>
        </a:p>
        <a:p>
          <a:r>
            <a:rPr lang="en-US" u="none" dirty="0" smtClean="0"/>
            <a:t>Technology</a:t>
          </a:r>
          <a:endParaRPr lang="en-US" u="none" dirty="0"/>
        </a:p>
      </dgm:t>
    </dgm:pt>
    <dgm:pt modelId="{045B3F73-09F8-5B4F-A68E-99AB264877EB}" type="parTrans" cxnId="{84E5149C-BE32-AD4B-8C1A-643154FF1528}">
      <dgm:prSet/>
      <dgm:spPr/>
      <dgm:t>
        <a:bodyPr/>
        <a:lstStyle/>
        <a:p>
          <a:endParaRPr lang="en-US"/>
        </a:p>
      </dgm:t>
    </dgm:pt>
    <dgm:pt modelId="{A8E0C2FA-054B-654E-AD64-1D0AE95DCB26}" type="sibTrans" cxnId="{84E5149C-BE32-AD4B-8C1A-643154FF1528}">
      <dgm:prSet/>
      <dgm:spPr/>
      <dgm:t>
        <a:bodyPr/>
        <a:lstStyle/>
        <a:p>
          <a:endParaRPr lang="en-US"/>
        </a:p>
      </dgm:t>
    </dgm:pt>
    <dgm:pt modelId="{4A5BE4F1-1FCF-D34D-8559-B3025C7AA33A}">
      <dgm:prSet phldrT="[Text]"/>
      <dgm:spPr/>
      <dgm:t>
        <a:bodyPr/>
        <a:lstStyle/>
        <a:p>
          <a:r>
            <a:rPr lang="en-US" b="1" u="sng" dirty="0" smtClean="0"/>
            <a:t>Individual</a:t>
          </a:r>
        </a:p>
        <a:p>
          <a:r>
            <a:rPr lang="en-US" dirty="0" smtClean="0"/>
            <a:t>Society</a:t>
          </a:r>
          <a:endParaRPr lang="en-US" dirty="0"/>
        </a:p>
      </dgm:t>
    </dgm:pt>
    <dgm:pt modelId="{A8CB0C5E-5D52-464E-AEB3-501B48C84FE5}" type="parTrans" cxnId="{CEE5D70E-6048-514A-904B-2DC2BC3652F4}">
      <dgm:prSet/>
      <dgm:spPr/>
      <dgm:t>
        <a:bodyPr/>
        <a:lstStyle/>
        <a:p>
          <a:endParaRPr lang="en-US"/>
        </a:p>
      </dgm:t>
    </dgm:pt>
    <dgm:pt modelId="{73E9BC92-E971-0B41-9968-7129420A7834}" type="sibTrans" cxnId="{CEE5D70E-6048-514A-904B-2DC2BC3652F4}">
      <dgm:prSet/>
      <dgm:spPr/>
      <dgm:t>
        <a:bodyPr/>
        <a:lstStyle/>
        <a:p>
          <a:endParaRPr lang="en-US"/>
        </a:p>
      </dgm:t>
    </dgm:pt>
    <dgm:pt modelId="{539777DC-6299-8E4B-B604-5ED4E827A9AF}">
      <dgm:prSet phldrT="[Text]"/>
      <dgm:spPr/>
      <dgm:t>
        <a:bodyPr/>
        <a:lstStyle/>
        <a:p>
          <a:r>
            <a:rPr lang="en-US" b="1" u="sng" dirty="0" smtClean="0"/>
            <a:t>Imagination</a:t>
          </a:r>
        </a:p>
        <a:p>
          <a:r>
            <a:rPr lang="en-US" dirty="0" smtClean="0"/>
            <a:t>Logic</a:t>
          </a:r>
          <a:endParaRPr lang="en-US" dirty="0"/>
        </a:p>
      </dgm:t>
    </dgm:pt>
    <dgm:pt modelId="{1E67291F-77BB-4C45-8D7A-4E3FE7C8939B}" type="parTrans" cxnId="{29193310-B825-924F-8811-EC6DD6C7E369}">
      <dgm:prSet/>
      <dgm:spPr/>
      <dgm:t>
        <a:bodyPr/>
        <a:lstStyle/>
        <a:p>
          <a:endParaRPr lang="en-US"/>
        </a:p>
      </dgm:t>
    </dgm:pt>
    <dgm:pt modelId="{331663B5-D76E-0D4F-8DB6-6DAB6B43D65D}" type="sibTrans" cxnId="{29193310-B825-924F-8811-EC6DD6C7E369}">
      <dgm:prSet/>
      <dgm:spPr/>
      <dgm:t>
        <a:bodyPr/>
        <a:lstStyle/>
        <a:p>
          <a:endParaRPr lang="en-US"/>
        </a:p>
      </dgm:t>
    </dgm:pt>
    <dgm:pt modelId="{A34745B6-0E72-7748-B73A-9D923D4691FA}">
      <dgm:prSet phldrT="[Text]"/>
      <dgm:spPr/>
      <dgm:t>
        <a:bodyPr/>
        <a:lstStyle/>
        <a:p>
          <a:r>
            <a:rPr lang="en-US" b="1" u="sng" dirty="0" smtClean="0"/>
            <a:t>Innocence</a:t>
          </a:r>
        </a:p>
        <a:p>
          <a:r>
            <a:rPr lang="en-US" dirty="0" smtClean="0"/>
            <a:t>Sophistication</a:t>
          </a:r>
          <a:endParaRPr lang="en-US" dirty="0"/>
        </a:p>
      </dgm:t>
    </dgm:pt>
    <dgm:pt modelId="{D6C87C9A-9F14-154C-87FF-1AA8B8B769AE}" type="parTrans" cxnId="{1B9468B1-702A-8B49-83C7-144375F8EEC1}">
      <dgm:prSet/>
      <dgm:spPr/>
      <dgm:t>
        <a:bodyPr/>
        <a:lstStyle/>
        <a:p>
          <a:endParaRPr lang="en-US"/>
        </a:p>
      </dgm:t>
    </dgm:pt>
    <dgm:pt modelId="{4E79D66A-FB5D-FD40-8816-2A202E02E823}" type="sibTrans" cxnId="{1B9468B1-702A-8B49-83C7-144375F8EEC1}">
      <dgm:prSet/>
      <dgm:spPr/>
      <dgm:t>
        <a:bodyPr/>
        <a:lstStyle/>
        <a:p>
          <a:endParaRPr lang="en-US"/>
        </a:p>
      </dgm:t>
    </dgm:pt>
    <dgm:pt modelId="{7792A948-E9C8-0242-85D2-D5009E46840D}" type="pres">
      <dgm:prSet presAssocID="{47FDCD59-4737-1E4C-830E-FD3ADAD23FB5}" presName="linearFlow" presStyleCnt="0">
        <dgm:presLayoutVars>
          <dgm:resizeHandles val="exact"/>
        </dgm:presLayoutVars>
      </dgm:prSet>
      <dgm:spPr/>
    </dgm:pt>
    <dgm:pt modelId="{A7E602DC-79FF-5243-A1F1-EF59BC788CFF}" type="pres">
      <dgm:prSet presAssocID="{EA762561-07E2-814E-B106-966488DA206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01949-4991-0E45-8FC4-D9DFBC349890}" type="pres">
      <dgm:prSet presAssocID="{A8E0C2FA-054B-654E-AD64-1D0AE95DCB26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8480CD0-699B-6347-90EC-AD1A8B36C5B8}" type="pres">
      <dgm:prSet presAssocID="{A8E0C2FA-054B-654E-AD64-1D0AE95DCB26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D58C1D8-8A52-9444-BFBB-2AC8FE7D5A6A}" type="pres">
      <dgm:prSet presAssocID="{4A5BE4F1-1FCF-D34D-8559-B3025C7AA33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68E675-8F46-1D4C-81D6-40AB43FCB64F}" type="pres">
      <dgm:prSet presAssocID="{73E9BC92-E971-0B41-9968-7129420A7834}" presName="sibTrans" presStyleLbl="sibTrans2D1" presStyleIdx="1" presStyleCnt="3"/>
      <dgm:spPr/>
      <dgm:t>
        <a:bodyPr/>
        <a:lstStyle/>
        <a:p>
          <a:endParaRPr lang="en-US"/>
        </a:p>
      </dgm:t>
    </dgm:pt>
    <dgm:pt modelId="{3C7FBE58-A175-A049-A154-B511F996C510}" type="pres">
      <dgm:prSet presAssocID="{73E9BC92-E971-0B41-9968-7129420A7834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3F762BAC-0EBF-5543-A5D6-4F85DCE6FEC0}" type="pres">
      <dgm:prSet presAssocID="{539777DC-6299-8E4B-B604-5ED4E827A9A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6DEBA6-A7FA-B742-8FFC-6F6E99363AA4}" type="pres">
      <dgm:prSet presAssocID="{331663B5-D76E-0D4F-8DB6-6DAB6B43D65D}" presName="sibTrans" presStyleLbl="sibTrans2D1" presStyleIdx="2" presStyleCnt="3"/>
      <dgm:spPr/>
      <dgm:t>
        <a:bodyPr/>
        <a:lstStyle/>
        <a:p>
          <a:endParaRPr lang="en-US"/>
        </a:p>
      </dgm:t>
    </dgm:pt>
    <dgm:pt modelId="{221F2147-7215-424E-AE7B-35E4968BC0B9}" type="pres">
      <dgm:prSet presAssocID="{331663B5-D76E-0D4F-8DB6-6DAB6B43D65D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540553C1-7C37-C443-97B7-2797FCCA0564}" type="pres">
      <dgm:prSet presAssocID="{A34745B6-0E72-7748-B73A-9D923D4691F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31B37D-2CE6-2F47-8261-FF67F03FC8FC}" type="presOf" srcId="{73E9BC92-E971-0B41-9968-7129420A7834}" destId="{D668E675-8F46-1D4C-81D6-40AB43FCB64F}" srcOrd="0" destOrd="0" presId="urn:microsoft.com/office/officeart/2005/8/layout/process2"/>
    <dgm:cxn modelId="{AD2C7ABD-2298-F74D-99CE-DBA859678460}" type="presOf" srcId="{4A5BE4F1-1FCF-D34D-8559-B3025C7AA33A}" destId="{6D58C1D8-8A52-9444-BFBB-2AC8FE7D5A6A}" srcOrd="0" destOrd="0" presId="urn:microsoft.com/office/officeart/2005/8/layout/process2"/>
    <dgm:cxn modelId="{1B9468B1-702A-8B49-83C7-144375F8EEC1}" srcId="{47FDCD59-4737-1E4C-830E-FD3ADAD23FB5}" destId="{A34745B6-0E72-7748-B73A-9D923D4691FA}" srcOrd="3" destOrd="0" parTransId="{D6C87C9A-9F14-154C-87FF-1AA8B8B769AE}" sibTransId="{4E79D66A-FB5D-FD40-8816-2A202E02E823}"/>
    <dgm:cxn modelId="{43416672-BE2F-EB45-B90E-12034F57D7FF}" type="presOf" srcId="{73E9BC92-E971-0B41-9968-7129420A7834}" destId="{3C7FBE58-A175-A049-A154-B511F996C510}" srcOrd="1" destOrd="0" presId="urn:microsoft.com/office/officeart/2005/8/layout/process2"/>
    <dgm:cxn modelId="{91048758-AE18-F14A-821A-01718F8F5C31}" type="presOf" srcId="{EA762561-07E2-814E-B106-966488DA2060}" destId="{A7E602DC-79FF-5243-A1F1-EF59BC788CFF}" srcOrd="0" destOrd="0" presId="urn:microsoft.com/office/officeart/2005/8/layout/process2"/>
    <dgm:cxn modelId="{079B1686-0828-8F46-8EBB-990335DD2BB0}" type="presOf" srcId="{A8E0C2FA-054B-654E-AD64-1D0AE95DCB26}" destId="{96201949-4991-0E45-8FC4-D9DFBC349890}" srcOrd="0" destOrd="0" presId="urn:microsoft.com/office/officeart/2005/8/layout/process2"/>
    <dgm:cxn modelId="{C248FDDD-ED00-1649-A9F8-57243E1C612D}" type="presOf" srcId="{331663B5-D76E-0D4F-8DB6-6DAB6B43D65D}" destId="{221F2147-7215-424E-AE7B-35E4968BC0B9}" srcOrd="1" destOrd="0" presId="urn:microsoft.com/office/officeart/2005/8/layout/process2"/>
    <dgm:cxn modelId="{C6B1EFD4-77F8-2B46-B9FA-91C596D6026A}" type="presOf" srcId="{A34745B6-0E72-7748-B73A-9D923D4691FA}" destId="{540553C1-7C37-C443-97B7-2797FCCA0564}" srcOrd="0" destOrd="0" presId="urn:microsoft.com/office/officeart/2005/8/layout/process2"/>
    <dgm:cxn modelId="{C6DEA8F2-050D-F546-A060-9BBDEADD878B}" type="presOf" srcId="{539777DC-6299-8E4B-B604-5ED4E827A9AF}" destId="{3F762BAC-0EBF-5543-A5D6-4F85DCE6FEC0}" srcOrd="0" destOrd="0" presId="urn:microsoft.com/office/officeart/2005/8/layout/process2"/>
    <dgm:cxn modelId="{CEE5D70E-6048-514A-904B-2DC2BC3652F4}" srcId="{47FDCD59-4737-1E4C-830E-FD3ADAD23FB5}" destId="{4A5BE4F1-1FCF-D34D-8559-B3025C7AA33A}" srcOrd="1" destOrd="0" parTransId="{A8CB0C5E-5D52-464E-AEB3-501B48C84FE5}" sibTransId="{73E9BC92-E971-0B41-9968-7129420A7834}"/>
    <dgm:cxn modelId="{8F45729C-38F3-8940-99E8-B366FD4C767F}" type="presOf" srcId="{47FDCD59-4737-1E4C-830E-FD3ADAD23FB5}" destId="{7792A948-E9C8-0242-85D2-D5009E46840D}" srcOrd="0" destOrd="0" presId="urn:microsoft.com/office/officeart/2005/8/layout/process2"/>
    <dgm:cxn modelId="{84E5149C-BE32-AD4B-8C1A-643154FF1528}" srcId="{47FDCD59-4737-1E4C-830E-FD3ADAD23FB5}" destId="{EA762561-07E2-814E-B106-966488DA2060}" srcOrd="0" destOrd="0" parTransId="{045B3F73-09F8-5B4F-A68E-99AB264877EB}" sibTransId="{A8E0C2FA-054B-654E-AD64-1D0AE95DCB26}"/>
    <dgm:cxn modelId="{29193310-B825-924F-8811-EC6DD6C7E369}" srcId="{47FDCD59-4737-1E4C-830E-FD3ADAD23FB5}" destId="{539777DC-6299-8E4B-B604-5ED4E827A9AF}" srcOrd="2" destOrd="0" parTransId="{1E67291F-77BB-4C45-8D7A-4E3FE7C8939B}" sibTransId="{331663B5-D76E-0D4F-8DB6-6DAB6B43D65D}"/>
    <dgm:cxn modelId="{4858EDB0-91F7-2547-8DA5-F7D2ACEB3B14}" type="presOf" srcId="{A8E0C2FA-054B-654E-AD64-1D0AE95DCB26}" destId="{B8480CD0-699B-6347-90EC-AD1A8B36C5B8}" srcOrd="1" destOrd="0" presId="urn:microsoft.com/office/officeart/2005/8/layout/process2"/>
    <dgm:cxn modelId="{CCE9EE29-D3B6-2A49-96EE-8097D114B8C5}" type="presOf" srcId="{331663B5-D76E-0D4F-8DB6-6DAB6B43D65D}" destId="{056DEBA6-A7FA-B742-8FFC-6F6E99363AA4}" srcOrd="0" destOrd="0" presId="urn:microsoft.com/office/officeart/2005/8/layout/process2"/>
    <dgm:cxn modelId="{225AB971-2851-1044-99C4-755A0F241FD1}" type="presParOf" srcId="{7792A948-E9C8-0242-85D2-D5009E46840D}" destId="{A7E602DC-79FF-5243-A1F1-EF59BC788CFF}" srcOrd="0" destOrd="0" presId="urn:microsoft.com/office/officeart/2005/8/layout/process2"/>
    <dgm:cxn modelId="{19B346A1-6CCB-C943-9DD6-95A905D2F518}" type="presParOf" srcId="{7792A948-E9C8-0242-85D2-D5009E46840D}" destId="{96201949-4991-0E45-8FC4-D9DFBC349890}" srcOrd="1" destOrd="0" presId="urn:microsoft.com/office/officeart/2005/8/layout/process2"/>
    <dgm:cxn modelId="{14AD960F-DE6D-F54B-808D-4843AF7F1B3B}" type="presParOf" srcId="{96201949-4991-0E45-8FC4-D9DFBC349890}" destId="{B8480CD0-699B-6347-90EC-AD1A8B36C5B8}" srcOrd="0" destOrd="0" presId="urn:microsoft.com/office/officeart/2005/8/layout/process2"/>
    <dgm:cxn modelId="{69C283F6-E964-E84F-A584-889E689C5211}" type="presParOf" srcId="{7792A948-E9C8-0242-85D2-D5009E46840D}" destId="{6D58C1D8-8A52-9444-BFBB-2AC8FE7D5A6A}" srcOrd="2" destOrd="0" presId="urn:microsoft.com/office/officeart/2005/8/layout/process2"/>
    <dgm:cxn modelId="{F18A8E89-8AD8-8040-9E0A-DEC3C0850D4C}" type="presParOf" srcId="{7792A948-E9C8-0242-85D2-D5009E46840D}" destId="{D668E675-8F46-1D4C-81D6-40AB43FCB64F}" srcOrd="3" destOrd="0" presId="urn:microsoft.com/office/officeart/2005/8/layout/process2"/>
    <dgm:cxn modelId="{C46ED941-C45D-1D4A-A42C-91968F5622CE}" type="presParOf" srcId="{D668E675-8F46-1D4C-81D6-40AB43FCB64F}" destId="{3C7FBE58-A175-A049-A154-B511F996C510}" srcOrd="0" destOrd="0" presId="urn:microsoft.com/office/officeart/2005/8/layout/process2"/>
    <dgm:cxn modelId="{50F9BF4E-4D91-A04B-B0B6-D52AFB81C6DE}" type="presParOf" srcId="{7792A948-E9C8-0242-85D2-D5009E46840D}" destId="{3F762BAC-0EBF-5543-A5D6-4F85DCE6FEC0}" srcOrd="4" destOrd="0" presId="urn:microsoft.com/office/officeart/2005/8/layout/process2"/>
    <dgm:cxn modelId="{B6ECFA3F-0B51-CD44-8E0F-063E7670B505}" type="presParOf" srcId="{7792A948-E9C8-0242-85D2-D5009E46840D}" destId="{056DEBA6-A7FA-B742-8FFC-6F6E99363AA4}" srcOrd="5" destOrd="0" presId="urn:microsoft.com/office/officeart/2005/8/layout/process2"/>
    <dgm:cxn modelId="{3E97D255-B4A1-A749-AA41-9898DA044FE9}" type="presParOf" srcId="{056DEBA6-A7FA-B742-8FFC-6F6E99363AA4}" destId="{221F2147-7215-424E-AE7B-35E4968BC0B9}" srcOrd="0" destOrd="0" presId="urn:microsoft.com/office/officeart/2005/8/layout/process2"/>
    <dgm:cxn modelId="{F52075A9-8A12-4349-A390-5A658210577C}" type="presParOf" srcId="{7792A948-E9C8-0242-85D2-D5009E46840D}" destId="{540553C1-7C37-C443-97B7-2797FCCA0564}" srcOrd="6" destOrd="0" presId="urn:microsoft.com/office/officeart/2005/8/layout/process2"/>
  </dgm:cxnLst>
  <dgm:bg/>
  <dgm:whole/>
  <dgm:extLst>
    <a:ext uri="http://schemas.microsoft.com/office/drawing/2008/diagram">
      <dsp:dataModelExt xmlns="" xmlns:dgm="http://schemas.openxmlformats.org/drawingml/2006/diagram" xmlns:a="http://schemas.openxmlformats.org/drawingml/2006/main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FDCD59-4737-1E4C-830E-FD3ADAD23FB5}" type="doc">
      <dgm:prSet loTypeId="urn:microsoft.com/office/officeart/2005/8/layout/process2" loCatId="process" qsTypeId="urn:microsoft.com/office/officeart/2005/8/quickstyle/simple4" qsCatId="simple" csTypeId="urn:microsoft.com/office/officeart/2005/8/colors/accent1_2" csCatId="accent1" phldr="1"/>
      <dgm:spPr/>
    </dgm:pt>
    <dgm:pt modelId="{EA762561-07E2-814E-B106-966488DA2060}">
      <dgm:prSet phldrT="[Text]"/>
      <dgm:spPr/>
      <dgm:t>
        <a:bodyPr/>
        <a:lstStyle/>
        <a:p>
          <a:r>
            <a:rPr lang="en-US" b="1" u="sng" dirty="0" smtClean="0">
              <a:solidFill>
                <a:schemeClr val="bg1"/>
              </a:solidFill>
            </a:rPr>
            <a:t>Nature is connection to Divinity</a:t>
          </a:r>
          <a:endParaRPr lang="en-US" u="none" dirty="0">
            <a:solidFill>
              <a:schemeClr val="bg1"/>
            </a:solidFill>
          </a:endParaRPr>
        </a:p>
      </dgm:t>
    </dgm:pt>
    <dgm:pt modelId="{045B3F73-09F8-5B4F-A68E-99AB264877EB}" type="parTrans" cxnId="{84E5149C-BE32-AD4B-8C1A-643154FF1528}">
      <dgm:prSet/>
      <dgm:spPr/>
      <dgm:t>
        <a:bodyPr/>
        <a:lstStyle/>
        <a:p>
          <a:endParaRPr lang="en-US"/>
        </a:p>
      </dgm:t>
    </dgm:pt>
    <dgm:pt modelId="{A8E0C2FA-054B-654E-AD64-1D0AE95DCB26}" type="sibTrans" cxnId="{84E5149C-BE32-AD4B-8C1A-643154FF1528}">
      <dgm:prSet/>
      <dgm:spPr/>
      <dgm:t>
        <a:bodyPr/>
        <a:lstStyle/>
        <a:p>
          <a:endParaRPr lang="en-US"/>
        </a:p>
      </dgm:t>
    </dgm:pt>
    <dgm:pt modelId="{4A5BE4F1-1FCF-D34D-8559-B3025C7AA33A}">
      <dgm:prSet phldrT="[Text]"/>
      <dgm:spPr/>
      <dgm:t>
        <a:bodyPr/>
        <a:lstStyle/>
        <a:p>
          <a:r>
            <a:rPr lang="en-US" b="1" u="sng" dirty="0" smtClean="0">
              <a:solidFill>
                <a:srgbClr val="FFFFFF"/>
              </a:solidFill>
            </a:rPr>
            <a:t>Self-Reliance and</a:t>
          </a:r>
          <a:r>
            <a:rPr lang="en-US" b="1" u="sng" dirty="0" smtClean="0">
              <a:solidFill>
                <a:srgbClr val="FFFFFF"/>
              </a:solidFill>
            </a:rPr>
            <a:t> non-conformity </a:t>
          </a:r>
          <a:r>
            <a:rPr lang="en-US" b="1" u="sng" dirty="0" smtClean="0">
              <a:solidFill>
                <a:srgbClr val="FFFFFF"/>
              </a:solidFill>
            </a:rPr>
            <a:t>is empowerment.</a:t>
          </a:r>
          <a:endParaRPr lang="en-US" dirty="0">
            <a:solidFill>
              <a:srgbClr val="FFFFFF"/>
            </a:solidFill>
          </a:endParaRPr>
        </a:p>
      </dgm:t>
    </dgm:pt>
    <dgm:pt modelId="{A8CB0C5E-5D52-464E-AEB3-501B48C84FE5}" type="parTrans" cxnId="{CEE5D70E-6048-514A-904B-2DC2BC3652F4}">
      <dgm:prSet/>
      <dgm:spPr/>
      <dgm:t>
        <a:bodyPr/>
        <a:lstStyle/>
        <a:p>
          <a:endParaRPr lang="en-US"/>
        </a:p>
      </dgm:t>
    </dgm:pt>
    <dgm:pt modelId="{73E9BC92-E971-0B41-9968-7129420A7834}" type="sibTrans" cxnId="{CEE5D70E-6048-514A-904B-2DC2BC3652F4}">
      <dgm:prSet/>
      <dgm:spPr/>
      <dgm:t>
        <a:bodyPr/>
        <a:lstStyle/>
        <a:p>
          <a:endParaRPr lang="en-US"/>
        </a:p>
      </dgm:t>
    </dgm:pt>
    <dgm:pt modelId="{539777DC-6299-8E4B-B604-5ED4E827A9AF}">
      <dgm:prSet phldrT="[Text]"/>
      <dgm:spPr/>
      <dgm:t>
        <a:bodyPr/>
        <a:lstStyle/>
        <a:p>
          <a:r>
            <a:rPr lang="en-US" b="1" u="sng" dirty="0" smtClean="0">
              <a:solidFill>
                <a:srgbClr val="FFFFFF"/>
              </a:solidFill>
            </a:rPr>
            <a:t>Creativity and imagination is highest form of Wisdom.</a:t>
          </a:r>
          <a:endParaRPr lang="en-US" dirty="0">
            <a:solidFill>
              <a:srgbClr val="FFFFFF"/>
            </a:solidFill>
          </a:endParaRPr>
        </a:p>
      </dgm:t>
    </dgm:pt>
    <dgm:pt modelId="{1E67291F-77BB-4C45-8D7A-4E3FE7C8939B}" type="parTrans" cxnId="{29193310-B825-924F-8811-EC6DD6C7E369}">
      <dgm:prSet/>
      <dgm:spPr/>
      <dgm:t>
        <a:bodyPr/>
        <a:lstStyle/>
        <a:p>
          <a:endParaRPr lang="en-US"/>
        </a:p>
      </dgm:t>
    </dgm:pt>
    <dgm:pt modelId="{331663B5-D76E-0D4F-8DB6-6DAB6B43D65D}" type="sibTrans" cxnId="{29193310-B825-924F-8811-EC6DD6C7E369}">
      <dgm:prSet/>
      <dgm:spPr/>
      <dgm:t>
        <a:bodyPr/>
        <a:lstStyle/>
        <a:p>
          <a:endParaRPr lang="en-US"/>
        </a:p>
      </dgm:t>
    </dgm:pt>
    <dgm:pt modelId="{A34745B6-0E72-7748-B73A-9D923D4691FA}">
      <dgm:prSet phldrT="[Text]"/>
      <dgm:spPr/>
      <dgm:t>
        <a:bodyPr/>
        <a:lstStyle/>
        <a:p>
          <a:r>
            <a:rPr lang="en-US" b="1" u="sng" dirty="0" smtClean="0">
              <a:solidFill>
                <a:srgbClr val="FFFFFF"/>
              </a:solidFill>
            </a:rPr>
            <a:t>Innocent Eyes can appreciate beauty of nature.</a:t>
          </a:r>
          <a:endParaRPr lang="en-US" dirty="0">
            <a:solidFill>
              <a:srgbClr val="FFFFFF"/>
            </a:solidFill>
          </a:endParaRPr>
        </a:p>
      </dgm:t>
    </dgm:pt>
    <dgm:pt modelId="{D6C87C9A-9F14-154C-87FF-1AA8B8B769AE}" type="parTrans" cxnId="{1B9468B1-702A-8B49-83C7-144375F8EEC1}">
      <dgm:prSet/>
      <dgm:spPr/>
      <dgm:t>
        <a:bodyPr/>
        <a:lstStyle/>
        <a:p>
          <a:endParaRPr lang="en-US"/>
        </a:p>
      </dgm:t>
    </dgm:pt>
    <dgm:pt modelId="{4E79D66A-FB5D-FD40-8816-2A202E02E823}" type="sibTrans" cxnId="{1B9468B1-702A-8B49-83C7-144375F8EEC1}">
      <dgm:prSet/>
      <dgm:spPr/>
      <dgm:t>
        <a:bodyPr/>
        <a:lstStyle/>
        <a:p>
          <a:endParaRPr lang="en-US"/>
        </a:p>
      </dgm:t>
    </dgm:pt>
    <dgm:pt modelId="{7792A948-E9C8-0242-85D2-D5009E46840D}" type="pres">
      <dgm:prSet presAssocID="{47FDCD59-4737-1E4C-830E-FD3ADAD23FB5}" presName="linearFlow" presStyleCnt="0">
        <dgm:presLayoutVars>
          <dgm:resizeHandles val="exact"/>
        </dgm:presLayoutVars>
      </dgm:prSet>
      <dgm:spPr/>
    </dgm:pt>
    <dgm:pt modelId="{A7E602DC-79FF-5243-A1F1-EF59BC788CFF}" type="pres">
      <dgm:prSet presAssocID="{EA762561-07E2-814E-B106-966488DA206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01949-4991-0E45-8FC4-D9DFBC349890}" type="pres">
      <dgm:prSet presAssocID="{A8E0C2FA-054B-654E-AD64-1D0AE95DCB26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8480CD0-699B-6347-90EC-AD1A8B36C5B8}" type="pres">
      <dgm:prSet presAssocID="{A8E0C2FA-054B-654E-AD64-1D0AE95DCB26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D58C1D8-8A52-9444-BFBB-2AC8FE7D5A6A}" type="pres">
      <dgm:prSet presAssocID="{4A5BE4F1-1FCF-D34D-8559-B3025C7AA33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68E675-8F46-1D4C-81D6-40AB43FCB64F}" type="pres">
      <dgm:prSet presAssocID="{73E9BC92-E971-0B41-9968-7129420A7834}" presName="sibTrans" presStyleLbl="sibTrans2D1" presStyleIdx="1" presStyleCnt="3"/>
      <dgm:spPr/>
      <dgm:t>
        <a:bodyPr/>
        <a:lstStyle/>
        <a:p>
          <a:endParaRPr lang="en-US"/>
        </a:p>
      </dgm:t>
    </dgm:pt>
    <dgm:pt modelId="{3C7FBE58-A175-A049-A154-B511F996C510}" type="pres">
      <dgm:prSet presAssocID="{73E9BC92-E971-0B41-9968-7129420A7834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3F762BAC-0EBF-5543-A5D6-4F85DCE6FEC0}" type="pres">
      <dgm:prSet presAssocID="{539777DC-6299-8E4B-B604-5ED4E827A9A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6DEBA6-A7FA-B742-8FFC-6F6E99363AA4}" type="pres">
      <dgm:prSet presAssocID="{331663B5-D76E-0D4F-8DB6-6DAB6B43D65D}" presName="sibTrans" presStyleLbl="sibTrans2D1" presStyleIdx="2" presStyleCnt="3"/>
      <dgm:spPr/>
      <dgm:t>
        <a:bodyPr/>
        <a:lstStyle/>
        <a:p>
          <a:endParaRPr lang="en-US"/>
        </a:p>
      </dgm:t>
    </dgm:pt>
    <dgm:pt modelId="{221F2147-7215-424E-AE7B-35E4968BC0B9}" type="pres">
      <dgm:prSet presAssocID="{331663B5-D76E-0D4F-8DB6-6DAB6B43D65D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540553C1-7C37-C443-97B7-2797FCCA0564}" type="pres">
      <dgm:prSet presAssocID="{A34745B6-0E72-7748-B73A-9D923D4691F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E5D70E-6048-514A-904B-2DC2BC3652F4}" srcId="{47FDCD59-4737-1E4C-830E-FD3ADAD23FB5}" destId="{4A5BE4F1-1FCF-D34D-8559-B3025C7AA33A}" srcOrd="1" destOrd="0" parTransId="{A8CB0C5E-5D52-464E-AEB3-501B48C84FE5}" sibTransId="{73E9BC92-E971-0B41-9968-7129420A7834}"/>
    <dgm:cxn modelId="{658317A7-BA90-B346-B36D-DABBC758D5F7}" type="presOf" srcId="{A34745B6-0E72-7748-B73A-9D923D4691FA}" destId="{540553C1-7C37-C443-97B7-2797FCCA0564}" srcOrd="0" destOrd="0" presId="urn:microsoft.com/office/officeart/2005/8/layout/process2"/>
    <dgm:cxn modelId="{7B2FC389-8EAA-964E-AB22-193BF2CC41C6}" type="presOf" srcId="{4A5BE4F1-1FCF-D34D-8559-B3025C7AA33A}" destId="{6D58C1D8-8A52-9444-BFBB-2AC8FE7D5A6A}" srcOrd="0" destOrd="0" presId="urn:microsoft.com/office/officeart/2005/8/layout/process2"/>
    <dgm:cxn modelId="{FAE822F3-1E4A-BD4F-B945-CCB4792AD8E6}" type="presOf" srcId="{331663B5-D76E-0D4F-8DB6-6DAB6B43D65D}" destId="{056DEBA6-A7FA-B742-8FFC-6F6E99363AA4}" srcOrd="0" destOrd="0" presId="urn:microsoft.com/office/officeart/2005/8/layout/process2"/>
    <dgm:cxn modelId="{29193310-B825-924F-8811-EC6DD6C7E369}" srcId="{47FDCD59-4737-1E4C-830E-FD3ADAD23FB5}" destId="{539777DC-6299-8E4B-B604-5ED4E827A9AF}" srcOrd="2" destOrd="0" parTransId="{1E67291F-77BB-4C45-8D7A-4E3FE7C8939B}" sibTransId="{331663B5-D76E-0D4F-8DB6-6DAB6B43D65D}"/>
    <dgm:cxn modelId="{6A60C59A-B3D8-8346-8D1A-04F5067E150A}" type="presOf" srcId="{539777DC-6299-8E4B-B604-5ED4E827A9AF}" destId="{3F762BAC-0EBF-5543-A5D6-4F85DCE6FEC0}" srcOrd="0" destOrd="0" presId="urn:microsoft.com/office/officeart/2005/8/layout/process2"/>
    <dgm:cxn modelId="{461CBB15-A877-A141-AF57-3A000AC36546}" type="presOf" srcId="{A8E0C2FA-054B-654E-AD64-1D0AE95DCB26}" destId="{B8480CD0-699B-6347-90EC-AD1A8B36C5B8}" srcOrd="1" destOrd="0" presId="urn:microsoft.com/office/officeart/2005/8/layout/process2"/>
    <dgm:cxn modelId="{267C198C-C3A9-934D-82C3-E16AA32F13C2}" type="presOf" srcId="{73E9BC92-E971-0B41-9968-7129420A7834}" destId="{3C7FBE58-A175-A049-A154-B511F996C510}" srcOrd="1" destOrd="0" presId="urn:microsoft.com/office/officeart/2005/8/layout/process2"/>
    <dgm:cxn modelId="{51557CB9-51BB-DD42-A8F8-053854E0A301}" type="presOf" srcId="{331663B5-D76E-0D4F-8DB6-6DAB6B43D65D}" destId="{221F2147-7215-424E-AE7B-35E4968BC0B9}" srcOrd="1" destOrd="0" presId="urn:microsoft.com/office/officeart/2005/8/layout/process2"/>
    <dgm:cxn modelId="{5742FFEF-425C-DD44-ACD8-6065339A4CE3}" type="presOf" srcId="{47FDCD59-4737-1E4C-830E-FD3ADAD23FB5}" destId="{7792A948-E9C8-0242-85D2-D5009E46840D}" srcOrd="0" destOrd="0" presId="urn:microsoft.com/office/officeart/2005/8/layout/process2"/>
    <dgm:cxn modelId="{AF8D4362-AE7A-594D-9367-2D3CEC39FF8A}" type="presOf" srcId="{A8E0C2FA-054B-654E-AD64-1D0AE95DCB26}" destId="{96201949-4991-0E45-8FC4-D9DFBC349890}" srcOrd="0" destOrd="0" presId="urn:microsoft.com/office/officeart/2005/8/layout/process2"/>
    <dgm:cxn modelId="{5A842EDB-E441-0348-B74D-CEC9CD4CD3BC}" type="presOf" srcId="{73E9BC92-E971-0B41-9968-7129420A7834}" destId="{D668E675-8F46-1D4C-81D6-40AB43FCB64F}" srcOrd="0" destOrd="0" presId="urn:microsoft.com/office/officeart/2005/8/layout/process2"/>
    <dgm:cxn modelId="{1B9468B1-702A-8B49-83C7-144375F8EEC1}" srcId="{47FDCD59-4737-1E4C-830E-FD3ADAD23FB5}" destId="{A34745B6-0E72-7748-B73A-9D923D4691FA}" srcOrd="3" destOrd="0" parTransId="{D6C87C9A-9F14-154C-87FF-1AA8B8B769AE}" sibTransId="{4E79D66A-FB5D-FD40-8816-2A202E02E823}"/>
    <dgm:cxn modelId="{7A8493CB-E388-B448-8138-5BA897CE8CEE}" type="presOf" srcId="{EA762561-07E2-814E-B106-966488DA2060}" destId="{A7E602DC-79FF-5243-A1F1-EF59BC788CFF}" srcOrd="0" destOrd="0" presId="urn:microsoft.com/office/officeart/2005/8/layout/process2"/>
    <dgm:cxn modelId="{84E5149C-BE32-AD4B-8C1A-643154FF1528}" srcId="{47FDCD59-4737-1E4C-830E-FD3ADAD23FB5}" destId="{EA762561-07E2-814E-B106-966488DA2060}" srcOrd="0" destOrd="0" parTransId="{045B3F73-09F8-5B4F-A68E-99AB264877EB}" sibTransId="{A8E0C2FA-054B-654E-AD64-1D0AE95DCB26}"/>
    <dgm:cxn modelId="{AE3D69C0-3E88-634F-9F9C-824BC0754A35}" type="presParOf" srcId="{7792A948-E9C8-0242-85D2-D5009E46840D}" destId="{A7E602DC-79FF-5243-A1F1-EF59BC788CFF}" srcOrd="0" destOrd="0" presId="urn:microsoft.com/office/officeart/2005/8/layout/process2"/>
    <dgm:cxn modelId="{0F5D639C-487C-5147-96F1-56A102A1F727}" type="presParOf" srcId="{7792A948-E9C8-0242-85D2-D5009E46840D}" destId="{96201949-4991-0E45-8FC4-D9DFBC349890}" srcOrd="1" destOrd="0" presId="urn:microsoft.com/office/officeart/2005/8/layout/process2"/>
    <dgm:cxn modelId="{24BCD722-3D8B-F042-A42D-8B5E92B8623F}" type="presParOf" srcId="{96201949-4991-0E45-8FC4-D9DFBC349890}" destId="{B8480CD0-699B-6347-90EC-AD1A8B36C5B8}" srcOrd="0" destOrd="0" presId="urn:microsoft.com/office/officeart/2005/8/layout/process2"/>
    <dgm:cxn modelId="{64CCD598-384D-D24C-A58E-A50102A657B7}" type="presParOf" srcId="{7792A948-E9C8-0242-85D2-D5009E46840D}" destId="{6D58C1D8-8A52-9444-BFBB-2AC8FE7D5A6A}" srcOrd="2" destOrd="0" presId="urn:microsoft.com/office/officeart/2005/8/layout/process2"/>
    <dgm:cxn modelId="{623A2913-7475-6A41-A322-6FB86BF043B4}" type="presParOf" srcId="{7792A948-E9C8-0242-85D2-D5009E46840D}" destId="{D668E675-8F46-1D4C-81D6-40AB43FCB64F}" srcOrd="3" destOrd="0" presId="urn:microsoft.com/office/officeart/2005/8/layout/process2"/>
    <dgm:cxn modelId="{2BA4D53C-D177-EC4A-A1A5-2A76BDB7C3DC}" type="presParOf" srcId="{D668E675-8F46-1D4C-81D6-40AB43FCB64F}" destId="{3C7FBE58-A175-A049-A154-B511F996C510}" srcOrd="0" destOrd="0" presId="urn:microsoft.com/office/officeart/2005/8/layout/process2"/>
    <dgm:cxn modelId="{EDA8F449-7C89-9547-B2B9-C03748C97DE8}" type="presParOf" srcId="{7792A948-E9C8-0242-85D2-D5009E46840D}" destId="{3F762BAC-0EBF-5543-A5D6-4F85DCE6FEC0}" srcOrd="4" destOrd="0" presId="urn:microsoft.com/office/officeart/2005/8/layout/process2"/>
    <dgm:cxn modelId="{7282F957-5C0C-DB4E-B3F4-F618B8A7CE2F}" type="presParOf" srcId="{7792A948-E9C8-0242-85D2-D5009E46840D}" destId="{056DEBA6-A7FA-B742-8FFC-6F6E99363AA4}" srcOrd="5" destOrd="0" presId="urn:microsoft.com/office/officeart/2005/8/layout/process2"/>
    <dgm:cxn modelId="{AA6B3DCD-6E79-F041-A552-58994C451368}" type="presParOf" srcId="{056DEBA6-A7FA-B742-8FFC-6F6E99363AA4}" destId="{221F2147-7215-424E-AE7B-35E4968BC0B9}" srcOrd="0" destOrd="0" presId="urn:microsoft.com/office/officeart/2005/8/layout/process2"/>
    <dgm:cxn modelId="{077744B1-AFF2-464C-B721-8202AC9F38C8}" type="presParOf" srcId="{7792A948-E9C8-0242-85D2-D5009E46840D}" destId="{540553C1-7C37-C443-97B7-2797FCCA0564}" srcOrd="6" destOrd="0" presId="urn:microsoft.com/office/officeart/2005/8/layout/process2"/>
  </dgm:cxnLst>
  <dgm:bg/>
  <dgm:whole/>
  <dgm:extLst>
    <a:ext uri="http://schemas.microsoft.com/office/drawing/2008/diagram">
      <dsp:dataModelExt xmlns="" xmlns:dgm="http://schemas.openxmlformats.org/drawingml/2006/diagram" xmlns:a="http://schemas.openxmlformats.org/drawingml/2006/main"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FDCD59-4737-1E4C-830E-FD3ADAD23FB5}" type="doc">
      <dgm:prSet loTypeId="urn:microsoft.com/office/officeart/2005/8/layout/process2" loCatId="process" qsTypeId="urn:microsoft.com/office/officeart/2005/8/quickstyle/simple4" qsCatId="simple" csTypeId="urn:microsoft.com/office/officeart/2005/8/colors/accent1_2" csCatId="accent1" phldr="1"/>
      <dgm:spPr/>
    </dgm:pt>
    <dgm:pt modelId="{EA762561-07E2-814E-B106-966488DA2060}">
      <dgm:prSet phldrT="[Text]"/>
      <dgm:spPr/>
      <dgm:t>
        <a:bodyPr/>
        <a:lstStyle/>
        <a:p>
          <a:r>
            <a:rPr lang="en-US" b="1" u="sng" dirty="0" smtClean="0">
              <a:solidFill>
                <a:srgbClr val="FFFFFF"/>
              </a:solidFill>
            </a:rPr>
            <a:t>Nature is a cycle that always leads to death.  Technology is terror.</a:t>
          </a:r>
          <a:endParaRPr lang="en-US" u="none" dirty="0">
            <a:solidFill>
              <a:srgbClr val="FFFFFF"/>
            </a:solidFill>
          </a:endParaRPr>
        </a:p>
      </dgm:t>
    </dgm:pt>
    <dgm:pt modelId="{045B3F73-09F8-5B4F-A68E-99AB264877EB}" type="parTrans" cxnId="{84E5149C-BE32-AD4B-8C1A-643154FF1528}">
      <dgm:prSet/>
      <dgm:spPr/>
      <dgm:t>
        <a:bodyPr/>
        <a:lstStyle/>
        <a:p>
          <a:endParaRPr lang="en-US"/>
        </a:p>
      </dgm:t>
    </dgm:pt>
    <dgm:pt modelId="{A8E0C2FA-054B-654E-AD64-1D0AE95DCB26}" type="sibTrans" cxnId="{84E5149C-BE32-AD4B-8C1A-643154FF1528}">
      <dgm:prSet/>
      <dgm:spPr/>
      <dgm:t>
        <a:bodyPr/>
        <a:lstStyle/>
        <a:p>
          <a:endParaRPr lang="en-US"/>
        </a:p>
      </dgm:t>
    </dgm:pt>
    <dgm:pt modelId="{4A5BE4F1-1FCF-D34D-8559-B3025C7AA33A}">
      <dgm:prSet phldrT="[Text]"/>
      <dgm:spPr/>
      <dgm:t>
        <a:bodyPr/>
        <a:lstStyle/>
        <a:p>
          <a:r>
            <a:rPr lang="en-US" b="1" u="sng" dirty="0" smtClean="0">
              <a:solidFill>
                <a:srgbClr val="FFFFFF"/>
              </a:solidFill>
            </a:rPr>
            <a:t>Nonconformity is isolation and loneliness, but society is a torture machine.</a:t>
          </a:r>
          <a:endParaRPr lang="en-US" dirty="0">
            <a:solidFill>
              <a:srgbClr val="FFFFFF"/>
            </a:solidFill>
          </a:endParaRPr>
        </a:p>
      </dgm:t>
    </dgm:pt>
    <dgm:pt modelId="{A8CB0C5E-5D52-464E-AEB3-501B48C84FE5}" type="parTrans" cxnId="{CEE5D70E-6048-514A-904B-2DC2BC3652F4}">
      <dgm:prSet/>
      <dgm:spPr/>
      <dgm:t>
        <a:bodyPr/>
        <a:lstStyle/>
        <a:p>
          <a:endParaRPr lang="en-US"/>
        </a:p>
      </dgm:t>
    </dgm:pt>
    <dgm:pt modelId="{73E9BC92-E971-0B41-9968-7129420A7834}" type="sibTrans" cxnId="{CEE5D70E-6048-514A-904B-2DC2BC3652F4}">
      <dgm:prSet/>
      <dgm:spPr/>
      <dgm:t>
        <a:bodyPr/>
        <a:lstStyle/>
        <a:p>
          <a:endParaRPr lang="en-US"/>
        </a:p>
      </dgm:t>
    </dgm:pt>
    <dgm:pt modelId="{539777DC-6299-8E4B-B604-5ED4E827A9AF}">
      <dgm:prSet phldrT="[Text]"/>
      <dgm:spPr/>
      <dgm:t>
        <a:bodyPr/>
        <a:lstStyle/>
        <a:p>
          <a:r>
            <a:rPr lang="en-US" b="1" u="sng" dirty="0" smtClean="0">
              <a:solidFill>
                <a:srgbClr val="FFFFFF"/>
              </a:solidFill>
            </a:rPr>
            <a:t>Conflict between logic and imagination leads to madness.</a:t>
          </a:r>
          <a:endParaRPr lang="en-US" dirty="0">
            <a:solidFill>
              <a:srgbClr val="FFFFFF"/>
            </a:solidFill>
          </a:endParaRPr>
        </a:p>
      </dgm:t>
    </dgm:pt>
    <dgm:pt modelId="{1E67291F-77BB-4C45-8D7A-4E3FE7C8939B}" type="parTrans" cxnId="{29193310-B825-924F-8811-EC6DD6C7E369}">
      <dgm:prSet/>
      <dgm:spPr/>
      <dgm:t>
        <a:bodyPr/>
        <a:lstStyle/>
        <a:p>
          <a:endParaRPr lang="en-US"/>
        </a:p>
      </dgm:t>
    </dgm:pt>
    <dgm:pt modelId="{331663B5-D76E-0D4F-8DB6-6DAB6B43D65D}" type="sibTrans" cxnId="{29193310-B825-924F-8811-EC6DD6C7E369}">
      <dgm:prSet/>
      <dgm:spPr/>
      <dgm:t>
        <a:bodyPr/>
        <a:lstStyle/>
        <a:p>
          <a:endParaRPr lang="en-US"/>
        </a:p>
      </dgm:t>
    </dgm:pt>
    <dgm:pt modelId="{A34745B6-0E72-7748-B73A-9D923D4691FA}">
      <dgm:prSet phldrT="[Text]"/>
      <dgm:spPr/>
      <dgm:t>
        <a:bodyPr/>
        <a:lstStyle/>
        <a:p>
          <a:r>
            <a:rPr lang="en-US" b="1" dirty="0" smtClean="0">
              <a:solidFill>
                <a:srgbClr val="FFFFFF"/>
              </a:solidFill>
            </a:rPr>
            <a:t>Innocence is always threatened by Death and social conformity.</a:t>
          </a:r>
          <a:endParaRPr lang="en-US" b="1" dirty="0">
            <a:solidFill>
              <a:srgbClr val="FFFFFF"/>
            </a:solidFill>
          </a:endParaRPr>
        </a:p>
      </dgm:t>
    </dgm:pt>
    <dgm:pt modelId="{D6C87C9A-9F14-154C-87FF-1AA8B8B769AE}" type="parTrans" cxnId="{1B9468B1-702A-8B49-83C7-144375F8EEC1}">
      <dgm:prSet/>
      <dgm:spPr/>
      <dgm:t>
        <a:bodyPr/>
        <a:lstStyle/>
        <a:p>
          <a:endParaRPr lang="en-US"/>
        </a:p>
      </dgm:t>
    </dgm:pt>
    <dgm:pt modelId="{4E79D66A-FB5D-FD40-8816-2A202E02E823}" type="sibTrans" cxnId="{1B9468B1-702A-8B49-83C7-144375F8EEC1}">
      <dgm:prSet/>
      <dgm:spPr/>
      <dgm:t>
        <a:bodyPr/>
        <a:lstStyle/>
        <a:p>
          <a:endParaRPr lang="en-US"/>
        </a:p>
      </dgm:t>
    </dgm:pt>
    <dgm:pt modelId="{7792A948-E9C8-0242-85D2-D5009E46840D}" type="pres">
      <dgm:prSet presAssocID="{47FDCD59-4737-1E4C-830E-FD3ADAD23FB5}" presName="linearFlow" presStyleCnt="0">
        <dgm:presLayoutVars>
          <dgm:resizeHandles val="exact"/>
        </dgm:presLayoutVars>
      </dgm:prSet>
      <dgm:spPr/>
    </dgm:pt>
    <dgm:pt modelId="{A7E602DC-79FF-5243-A1F1-EF59BC788CFF}" type="pres">
      <dgm:prSet presAssocID="{EA762561-07E2-814E-B106-966488DA206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01949-4991-0E45-8FC4-D9DFBC349890}" type="pres">
      <dgm:prSet presAssocID="{A8E0C2FA-054B-654E-AD64-1D0AE95DCB26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8480CD0-699B-6347-90EC-AD1A8B36C5B8}" type="pres">
      <dgm:prSet presAssocID="{A8E0C2FA-054B-654E-AD64-1D0AE95DCB26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D58C1D8-8A52-9444-BFBB-2AC8FE7D5A6A}" type="pres">
      <dgm:prSet presAssocID="{4A5BE4F1-1FCF-D34D-8559-B3025C7AA33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68E675-8F46-1D4C-81D6-40AB43FCB64F}" type="pres">
      <dgm:prSet presAssocID="{73E9BC92-E971-0B41-9968-7129420A7834}" presName="sibTrans" presStyleLbl="sibTrans2D1" presStyleIdx="1" presStyleCnt="3"/>
      <dgm:spPr/>
      <dgm:t>
        <a:bodyPr/>
        <a:lstStyle/>
        <a:p>
          <a:endParaRPr lang="en-US"/>
        </a:p>
      </dgm:t>
    </dgm:pt>
    <dgm:pt modelId="{3C7FBE58-A175-A049-A154-B511F996C510}" type="pres">
      <dgm:prSet presAssocID="{73E9BC92-E971-0B41-9968-7129420A7834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3F762BAC-0EBF-5543-A5D6-4F85DCE6FEC0}" type="pres">
      <dgm:prSet presAssocID="{539777DC-6299-8E4B-B604-5ED4E827A9A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6DEBA6-A7FA-B742-8FFC-6F6E99363AA4}" type="pres">
      <dgm:prSet presAssocID="{331663B5-D76E-0D4F-8DB6-6DAB6B43D65D}" presName="sibTrans" presStyleLbl="sibTrans2D1" presStyleIdx="2" presStyleCnt="3"/>
      <dgm:spPr/>
      <dgm:t>
        <a:bodyPr/>
        <a:lstStyle/>
        <a:p>
          <a:endParaRPr lang="en-US"/>
        </a:p>
      </dgm:t>
    </dgm:pt>
    <dgm:pt modelId="{221F2147-7215-424E-AE7B-35E4968BC0B9}" type="pres">
      <dgm:prSet presAssocID="{331663B5-D76E-0D4F-8DB6-6DAB6B43D65D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540553C1-7C37-C443-97B7-2797FCCA0564}" type="pres">
      <dgm:prSet presAssocID="{A34745B6-0E72-7748-B73A-9D923D4691F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E08F38-40B3-7D40-85D1-945B26D04B30}" type="presOf" srcId="{47FDCD59-4737-1E4C-830E-FD3ADAD23FB5}" destId="{7792A948-E9C8-0242-85D2-D5009E46840D}" srcOrd="0" destOrd="0" presId="urn:microsoft.com/office/officeart/2005/8/layout/process2"/>
    <dgm:cxn modelId="{4B7E1DFB-FC01-8344-B306-8034E876CADB}" type="presOf" srcId="{A34745B6-0E72-7748-B73A-9D923D4691FA}" destId="{540553C1-7C37-C443-97B7-2797FCCA0564}" srcOrd="0" destOrd="0" presId="urn:microsoft.com/office/officeart/2005/8/layout/process2"/>
    <dgm:cxn modelId="{CEE5D70E-6048-514A-904B-2DC2BC3652F4}" srcId="{47FDCD59-4737-1E4C-830E-FD3ADAD23FB5}" destId="{4A5BE4F1-1FCF-D34D-8559-B3025C7AA33A}" srcOrd="1" destOrd="0" parTransId="{A8CB0C5E-5D52-464E-AEB3-501B48C84FE5}" sibTransId="{73E9BC92-E971-0B41-9968-7129420A7834}"/>
    <dgm:cxn modelId="{B91C7FD8-ADEB-FD4A-B5EC-290B2BAB8698}" type="presOf" srcId="{73E9BC92-E971-0B41-9968-7129420A7834}" destId="{3C7FBE58-A175-A049-A154-B511F996C510}" srcOrd="1" destOrd="0" presId="urn:microsoft.com/office/officeart/2005/8/layout/process2"/>
    <dgm:cxn modelId="{6ABBAE58-D31C-8140-8962-53ACCE22D6A9}" type="presOf" srcId="{4A5BE4F1-1FCF-D34D-8559-B3025C7AA33A}" destId="{6D58C1D8-8A52-9444-BFBB-2AC8FE7D5A6A}" srcOrd="0" destOrd="0" presId="urn:microsoft.com/office/officeart/2005/8/layout/process2"/>
    <dgm:cxn modelId="{A5566A8A-5E70-DB48-8B25-7B2CC3E8A004}" type="presOf" srcId="{331663B5-D76E-0D4F-8DB6-6DAB6B43D65D}" destId="{221F2147-7215-424E-AE7B-35E4968BC0B9}" srcOrd="1" destOrd="0" presId="urn:microsoft.com/office/officeart/2005/8/layout/process2"/>
    <dgm:cxn modelId="{29193310-B825-924F-8811-EC6DD6C7E369}" srcId="{47FDCD59-4737-1E4C-830E-FD3ADAD23FB5}" destId="{539777DC-6299-8E4B-B604-5ED4E827A9AF}" srcOrd="2" destOrd="0" parTransId="{1E67291F-77BB-4C45-8D7A-4E3FE7C8939B}" sibTransId="{331663B5-D76E-0D4F-8DB6-6DAB6B43D65D}"/>
    <dgm:cxn modelId="{21F3F9FF-F366-0047-AFC8-CF64D5085BC8}" type="presOf" srcId="{EA762561-07E2-814E-B106-966488DA2060}" destId="{A7E602DC-79FF-5243-A1F1-EF59BC788CFF}" srcOrd="0" destOrd="0" presId="urn:microsoft.com/office/officeart/2005/8/layout/process2"/>
    <dgm:cxn modelId="{80501339-856E-EC4D-B7BC-90ED6A60C701}" type="presOf" srcId="{73E9BC92-E971-0B41-9968-7129420A7834}" destId="{D668E675-8F46-1D4C-81D6-40AB43FCB64F}" srcOrd="0" destOrd="0" presId="urn:microsoft.com/office/officeart/2005/8/layout/process2"/>
    <dgm:cxn modelId="{4E203FD6-013C-8D4A-88A2-6DA11F0F6AA0}" type="presOf" srcId="{539777DC-6299-8E4B-B604-5ED4E827A9AF}" destId="{3F762BAC-0EBF-5543-A5D6-4F85DCE6FEC0}" srcOrd="0" destOrd="0" presId="urn:microsoft.com/office/officeart/2005/8/layout/process2"/>
    <dgm:cxn modelId="{C9B359E9-7456-F846-AD0A-5D5B467C2321}" type="presOf" srcId="{A8E0C2FA-054B-654E-AD64-1D0AE95DCB26}" destId="{B8480CD0-699B-6347-90EC-AD1A8B36C5B8}" srcOrd="1" destOrd="0" presId="urn:microsoft.com/office/officeart/2005/8/layout/process2"/>
    <dgm:cxn modelId="{6931B203-3B25-4B4C-8814-F47C2E984938}" type="presOf" srcId="{331663B5-D76E-0D4F-8DB6-6DAB6B43D65D}" destId="{056DEBA6-A7FA-B742-8FFC-6F6E99363AA4}" srcOrd="0" destOrd="0" presId="urn:microsoft.com/office/officeart/2005/8/layout/process2"/>
    <dgm:cxn modelId="{1B9468B1-702A-8B49-83C7-144375F8EEC1}" srcId="{47FDCD59-4737-1E4C-830E-FD3ADAD23FB5}" destId="{A34745B6-0E72-7748-B73A-9D923D4691FA}" srcOrd="3" destOrd="0" parTransId="{D6C87C9A-9F14-154C-87FF-1AA8B8B769AE}" sibTransId="{4E79D66A-FB5D-FD40-8816-2A202E02E823}"/>
    <dgm:cxn modelId="{B03CBB21-97DA-0F45-87A7-432406CFAFEE}" type="presOf" srcId="{A8E0C2FA-054B-654E-AD64-1D0AE95DCB26}" destId="{96201949-4991-0E45-8FC4-D9DFBC349890}" srcOrd="0" destOrd="0" presId="urn:microsoft.com/office/officeart/2005/8/layout/process2"/>
    <dgm:cxn modelId="{84E5149C-BE32-AD4B-8C1A-643154FF1528}" srcId="{47FDCD59-4737-1E4C-830E-FD3ADAD23FB5}" destId="{EA762561-07E2-814E-B106-966488DA2060}" srcOrd="0" destOrd="0" parTransId="{045B3F73-09F8-5B4F-A68E-99AB264877EB}" sibTransId="{A8E0C2FA-054B-654E-AD64-1D0AE95DCB26}"/>
    <dgm:cxn modelId="{63E5D15B-6966-384A-BCA3-85BD85C0F4D9}" type="presParOf" srcId="{7792A948-E9C8-0242-85D2-D5009E46840D}" destId="{A7E602DC-79FF-5243-A1F1-EF59BC788CFF}" srcOrd="0" destOrd="0" presId="urn:microsoft.com/office/officeart/2005/8/layout/process2"/>
    <dgm:cxn modelId="{8606EC13-7472-0947-90CE-37F8004F7969}" type="presParOf" srcId="{7792A948-E9C8-0242-85D2-D5009E46840D}" destId="{96201949-4991-0E45-8FC4-D9DFBC349890}" srcOrd="1" destOrd="0" presId="urn:microsoft.com/office/officeart/2005/8/layout/process2"/>
    <dgm:cxn modelId="{023E7EF5-489C-394D-B15D-C009C49D0A89}" type="presParOf" srcId="{96201949-4991-0E45-8FC4-D9DFBC349890}" destId="{B8480CD0-699B-6347-90EC-AD1A8B36C5B8}" srcOrd="0" destOrd="0" presId="urn:microsoft.com/office/officeart/2005/8/layout/process2"/>
    <dgm:cxn modelId="{1D50B71E-0841-B249-AE13-1882A50CF465}" type="presParOf" srcId="{7792A948-E9C8-0242-85D2-D5009E46840D}" destId="{6D58C1D8-8A52-9444-BFBB-2AC8FE7D5A6A}" srcOrd="2" destOrd="0" presId="urn:microsoft.com/office/officeart/2005/8/layout/process2"/>
    <dgm:cxn modelId="{89F878F5-195E-5041-8DBB-5D92E763D790}" type="presParOf" srcId="{7792A948-E9C8-0242-85D2-D5009E46840D}" destId="{D668E675-8F46-1D4C-81D6-40AB43FCB64F}" srcOrd="3" destOrd="0" presId="urn:microsoft.com/office/officeart/2005/8/layout/process2"/>
    <dgm:cxn modelId="{82660526-5F66-2242-8C44-3AC30B9929FD}" type="presParOf" srcId="{D668E675-8F46-1D4C-81D6-40AB43FCB64F}" destId="{3C7FBE58-A175-A049-A154-B511F996C510}" srcOrd="0" destOrd="0" presId="urn:microsoft.com/office/officeart/2005/8/layout/process2"/>
    <dgm:cxn modelId="{67142686-3CFA-C049-93DC-74F19F5694CF}" type="presParOf" srcId="{7792A948-E9C8-0242-85D2-D5009E46840D}" destId="{3F762BAC-0EBF-5543-A5D6-4F85DCE6FEC0}" srcOrd="4" destOrd="0" presId="urn:microsoft.com/office/officeart/2005/8/layout/process2"/>
    <dgm:cxn modelId="{D00B1416-3B5F-7E49-98EC-1F14D118A203}" type="presParOf" srcId="{7792A948-E9C8-0242-85D2-D5009E46840D}" destId="{056DEBA6-A7FA-B742-8FFC-6F6E99363AA4}" srcOrd="5" destOrd="0" presId="urn:microsoft.com/office/officeart/2005/8/layout/process2"/>
    <dgm:cxn modelId="{B75789F0-30B7-814B-A402-8014C08C1C07}" type="presParOf" srcId="{056DEBA6-A7FA-B742-8FFC-6F6E99363AA4}" destId="{221F2147-7215-424E-AE7B-35E4968BC0B9}" srcOrd="0" destOrd="0" presId="urn:microsoft.com/office/officeart/2005/8/layout/process2"/>
    <dgm:cxn modelId="{93CFF92D-1C90-D848-84CC-6C8AD0A4A209}" type="presParOf" srcId="{7792A948-E9C8-0242-85D2-D5009E46840D}" destId="{540553C1-7C37-C443-97B7-2797FCCA0564}" srcOrd="6" destOrd="0" presId="urn:microsoft.com/office/officeart/2005/8/layout/process2"/>
  </dgm:cxnLst>
  <dgm:bg/>
  <dgm:whole/>
  <dgm:extLst>
    <a:ext uri="http://schemas.microsoft.com/office/drawing/2008/diagram">
      <dsp:dataModelExt xmlns="" xmlns:dgm="http://schemas.openxmlformats.org/drawingml/2006/diagram" xmlns:a="http://schemas.openxmlformats.org/drawingml/2006/main"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602DC-79FF-5243-A1F1-EF59BC788CFF}">
      <dsp:nvSpPr>
        <dsp:cNvPr id="0" name=""/>
        <dsp:cNvSpPr/>
      </dsp:nvSpPr>
      <dsp:spPr>
        <a:xfrm>
          <a:off x="1445772" y="2099"/>
          <a:ext cx="1567267" cy="78119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/>
            <a:t>Nature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none" kern="1200" dirty="0" smtClean="0"/>
            <a:t>Technology</a:t>
          </a:r>
          <a:endParaRPr lang="en-US" sz="1800" u="none" kern="1200" dirty="0"/>
        </a:p>
      </dsp:txBody>
      <dsp:txXfrm>
        <a:off x="1468652" y="24979"/>
        <a:ext cx="1521507" cy="735432"/>
      </dsp:txXfrm>
    </dsp:sp>
    <dsp:sp modelId="{96201949-4991-0E45-8FC4-D9DFBC349890}">
      <dsp:nvSpPr>
        <dsp:cNvPr id="0" name=""/>
        <dsp:cNvSpPr/>
      </dsp:nvSpPr>
      <dsp:spPr>
        <a:xfrm rot="5400000">
          <a:off x="2082932" y="802822"/>
          <a:ext cx="292947" cy="35153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2123945" y="832116"/>
        <a:ext cx="210922" cy="205063"/>
      </dsp:txXfrm>
    </dsp:sp>
    <dsp:sp modelId="{6D58C1D8-8A52-9444-BFBB-2AC8FE7D5A6A}">
      <dsp:nvSpPr>
        <dsp:cNvPr id="0" name=""/>
        <dsp:cNvSpPr/>
      </dsp:nvSpPr>
      <dsp:spPr>
        <a:xfrm>
          <a:off x="1445772" y="1173888"/>
          <a:ext cx="1567267" cy="78119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/>
            <a:t>Individual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Society</a:t>
          </a:r>
          <a:endParaRPr lang="en-US" sz="1800" kern="1200" dirty="0"/>
        </a:p>
      </dsp:txBody>
      <dsp:txXfrm>
        <a:off x="1468652" y="1196768"/>
        <a:ext cx="1521507" cy="735432"/>
      </dsp:txXfrm>
    </dsp:sp>
    <dsp:sp modelId="{D668E675-8F46-1D4C-81D6-40AB43FCB64F}">
      <dsp:nvSpPr>
        <dsp:cNvPr id="0" name=""/>
        <dsp:cNvSpPr/>
      </dsp:nvSpPr>
      <dsp:spPr>
        <a:xfrm rot="5400000">
          <a:off x="2082932" y="1974610"/>
          <a:ext cx="292947" cy="35153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2123945" y="2003904"/>
        <a:ext cx="210922" cy="205063"/>
      </dsp:txXfrm>
    </dsp:sp>
    <dsp:sp modelId="{3F762BAC-0EBF-5543-A5D6-4F85DCE6FEC0}">
      <dsp:nvSpPr>
        <dsp:cNvPr id="0" name=""/>
        <dsp:cNvSpPr/>
      </dsp:nvSpPr>
      <dsp:spPr>
        <a:xfrm>
          <a:off x="1445772" y="2345677"/>
          <a:ext cx="1567267" cy="78119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/>
            <a:t>Imagination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Logic</a:t>
          </a:r>
          <a:endParaRPr lang="en-US" sz="1800" kern="1200" dirty="0"/>
        </a:p>
      </dsp:txBody>
      <dsp:txXfrm>
        <a:off x="1468652" y="2368557"/>
        <a:ext cx="1521507" cy="735432"/>
      </dsp:txXfrm>
    </dsp:sp>
    <dsp:sp modelId="{056DEBA6-A7FA-B742-8FFC-6F6E99363AA4}">
      <dsp:nvSpPr>
        <dsp:cNvPr id="0" name=""/>
        <dsp:cNvSpPr/>
      </dsp:nvSpPr>
      <dsp:spPr>
        <a:xfrm rot="5400000">
          <a:off x="2082932" y="3146399"/>
          <a:ext cx="292947" cy="35153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2123945" y="3175693"/>
        <a:ext cx="210922" cy="205063"/>
      </dsp:txXfrm>
    </dsp:sp>
    <dsp:sp modelId="{540553C1-7C37-C443-97B7-2797FCCA0564}">
      <dsp:nvSpPr>
        <dsp:cNvPr id="0" name=""/>
        <dsp:cNvSpPr/>
      </dsp:nvSpPr>
      <dsp:spPr>
        <a:xfrm>
          <a:off x="1445772" y="3517465"/>
          <a:ext cx="1567267" cy="78119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/>
            <a:t>Innocence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Sophistication</a:t>
          </a:r>
          <a:endParaRPr lang="en-US" sz="1800" kern="1200" dirty="0"/>
        </a:p>
      </dsp:txBody>
      <dsp:txXfrm>
        <a:off x="1468652" y="3540345"/>
        <a:ext cx="1521507" cy="7354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602DC-79FF-5243-A1F1-EF59BC788CFF}">
      <dsp:nvSpPr>
        <dsp:cNvPr id="0" name=""/>
        <dsp:cNvSpPr/>
      </dsp:nvSpPr>
      <dsp:spPr>
        <a:xfrm>
          <a:off x="2264366" y="2099"/>
          <a:ext cx="1567267" cy="78119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/>
            <a:t>Nature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none" kern="1200" dirty="0" smtClean="0"/>
            <a:t>Technology</a:t>
          </a:r>
          <a:endParaRPr lang="en-US" sz="1800" u="none" kern="1200" dirty="0"/>
        </a:p>
      </dsp:txBody>
      <dsp:txXfrm>
        <a:off x="2287246" y="24979"/>
        <a:ext cx="1521507" cy="735432"/>
      </dsp:txXfrm>
    </dsp:sp>
    <dsp:sp modelId="{96201949-4991-0E45-8FC4-D9DFBC349890}">
      <dsp:nvSpPr>
        <dsp:cNvPr id="0" name=""/>
        <dsp:cNvSpPr/>
      </dsp:nvSpPr>
      <dsp:spPr>
        <a:xfrm rot="5400000">
          <a:off x="2901526" y="802822"/>
          <a:ext cx="292947" cy="35153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2942539" y="832116"/>
        <a:ext cx="210922" cy="205063"/>
      </dsp:txXfrm>
    </dsp:sp>
    <dsp:sp modelId="{6D58C1D8-8A52-9444-BFBB-2AC8FE7D5A6A}">
      <dsp:nvSpPr>
        <dsp:cNvPr id="0" name=""/>
        <dsp:cNvSpPr/>
      </dsp:nvSpPr>
      <dsp:spPr>
        <a:xfrm>
          <a:off x="2264366" y="1173888"/>
          <a:ext cx="1567267" cy="78119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/>
            <a:t>Individual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Society</a:t>
          </a:r>
          <a:endParaRPr lang="en-US" sz="1800" kern="1200" dirty="0"/>
        </a:p>
      </dsp:txBody>
      <dsp:txXfrm>
        <a:off x="2287246" y="1196768"/>
        <a:ext cx="1521507" cy="735432"/>
      </dsp:txXfrm>
    </dsp:sp>
    <dsp:sp modelId="{D668E675-8F46-1D4C-81D6-40AB43FCB64F}">
      <dsp:nvSpPr>
        <dsp:cNvPr id="0" name=""/>
        <dsp:cNvSpPr/>
      </dsp:nvSpPr>
      <dsp:spPr>
        <a:xfrm rot="5400000">
          <a:off x="2901526" y="1974610"/>
          <a:ext cx="292947" cy="35153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2942539" y="2003904"/>
        <a:ext cx="210922" cy="205063"/>
      </dsp:txXfrm>
    </dsp:sp>
    <dsp:sp modelId="{3F762BAC-0EBF-5543-A5D6-4F85DCE6FEC0}">
      <dsp:nvSpPr>
        <dsp:cNvPr id="0" name=""/>
        <dsp:cNvSpPr/>
      </dsp:nvSpPr>
      <dsp:spPr>
        <a:xfrm>
          <a:off x="2264366" y="2345677"/>
          <a:ext cx="1567267" cy="78119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/>
            <a:t>Imagination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Logic</a:t>
          </a:r>
          <a:endParaRPr lang="en-US" sz="1800" kern="1200" dirty="0"/>
        </a:p>
      </dsp:txBody>
      <dsp:txXfrm>
        <a:off x="2287246" y="2368557"/>
        <a:ext cx="1521507" cy="735432"/>
      </dsp:txXfrm>
    </dsp:sp>
    <dsp:sp modelId="{056DEBA6-A7FA-B742-8FFC-6F6E99363AA4}">
      <dsp:nvSpPr>
        <dsp:cNvPr id="0" name=""/>
        <dsp:cNvSpPr/>
      </dsp:nvSpPr>
      <dsp:spPr>
        <a:xfrm rot="5400000">
          <a:off x="2901526" y="3146399"/>
          <a:ext cx="292947" cy="35153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2942539" y="3175693"/>
        <a:ext cx="210922" cy="205063"/>
      </dsp:txXfrm>
    </dsp:sp>
    <dsp:sp modelId="{540553C1-7C37-C443-97B7-2797FCCA0564}">
      <dsp:nvSpPr>
        <dsp:cNvPr id="0" name=""/>
        <dsp:cNvSpPr/>
      </dsp:nvSpPr>
      <dsp:spPr>
        <a:xfrm>
          <a:off x="2264366" y="3517465"/>
          <a:ext cx="1567267" cy="78119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/>
            <a:t>Innocence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Sophistication</a:t>
          </a:r>
          <a:endParaRPr lang="en-US" sz="1800" kern="1200" dirty="0"/>
        </a:p>
      </dsp:txBody>
      <dsp:txXfrm>
        <a:off x="2287246" y="3540345"/>
        <a:ext cx="1521507" cy="7354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602DC-79FF-5243-A1F1-EF59BC788CFF}">
      <dsp:nvSpPr>
        <dsp:cNvPr id="0" name=""/>
        <dsp:cNvSpPr/>
      </dsp:nvSpPr>
      <dsp:spPr>
        <a:xfrm>
          <a:off x="104160" y="2099"/>
          <a:ext cx="3010642" cy="78119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solidFill>
                <a:schemeClr val="bg1"/>
              </a:solidFill>
            </a:rPr>
            <a:t>Nature is connection to Divinity</a:t>
          </a:r>
          <a:endParaRPr lang="en-US" sz="1800" u="none" kern="1200" dirty="0">
            <a:solidFill>
              <a:schemeClr val="bg1"/>
            </a:solidFill>
          </a:endParaRPr>
        </a:p>
      </dsp:txBody>
      <dsp:txXfrm>
        <a:off x="127040" y="24979"/>
        <a:ext cx="2964882" cy="735432"/>
      </dsp:txXfrm>
    </dsp:sp>
    <dsp:sp modelId="{96201949-4991-0E45-8FC4-D9DFBC349890}">
      <dsp:nvSpPr>
        <dsp:cNvPr id="0" name=""/>
        <dsp:cNvSpPr/>
      </dsp:nvSpPr>
      <dsp:spPr>
        <a:xfrm rot="5400000">
          <a:off x="1463007" y="802822"/>
          <a:ext cx="292947" cy="35153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1504020" y="832116"/>
        <a:ext cx="210922" cy="205063"/>
      </dsp:txXfrm>
    </dsp:sp>
    <dsp:sp modelId="{6D58C1D8-8A52-9444-BFBB-2AC8FE7D5A6A}">
      <dsp:nvSpPr>
        <dsp:cNvPr id="0" name=""/>
        <dsp:cNvSpPr/>
      </dsp:nvSpPr>
      <dsp:spPr>
        <a:xfrm>
          <a:off x="104160" y="1173888"/>
          <a:ext cx="3010642" cy="78119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solidFill>
                <a:srgbClr val="FFFFFF"/>
              </a:solidFill>
            </a:rPr>
            <a:t>Self-Reliance and conformity is empowerment.</a:t>
          </a:r>
          <a:endParaRPr lang="en-US" sz="1800" kern="1200" dirty="0">
            <a:solidFill>
              <a:srgbClr val="FFFFFF"/>
            </a:solidFill>
          </a:endParaRPr>
        </a:p>
      </dsp:txBody>
      <dsp:txXfrm>
        <a:off x="127040" y="1196768"/>
        <a:ext cx="2964882" cy="735432"/>
      </dsp:txXfrm>
    </dsp:sp>
    <dsp:sp modelId="{D668E675-8F46-1D4C-81D6-40AB43FCB64F}">
      <dsp:nvSpPr>
        <dsp:cNvPr id="0" name=""/>
        <dsp:cNvSpPr/>
      </dsp:nvSpPr>
      <dsp:spPr>
        <a:xfrm rot="5400000">
          <a:off x="1463007" y="1974610"/>
          <a:ext cx="292947" cy="35153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1504020" y="2003904"/>
        <a:ext cx="210922" cy="205063"/>
      </dsp:txXfrm>
    </dsp:sp>
    <dsp:sp modelId="{3F762BAC-0EBF-5543-A5D6-4F85DCE6FEC0}">
      <dsp:nvSpPr>
        <dsp:cNvPr id="0" name=""/>
        <dsp:cNvSpPr/>
      </dsp:nvSpPr>
      <dsp:spPr>
        <a:xfrm>
          <a:off x="104160" y="2345677"/>
          <a:ext cx="3010642" cy="78119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solidFill>
                <a:srgbClr val="FFFFFF"/>
              </a:solidFill>
            </a:rPr>
            <a:t>Creativity and imagination is highest form of Wisdom.</a:t>
          </a:r>
          <a:endParaRPr lang="en-US" sz="1800" kern="1200" dirty="0">
            <a:solidFill>
              <a:srgbClr val="FFFFFF"/>
            </a:solidFill>
          </a:endParaRPr>
        </a:p>
      </dsp:txBody>
      <dsp:txXfrm>
        <a:off x="127040" y="2368557"/>
        <a:ext cx="2964882" cy="735432"/>
      </dsp:txXfrm>
    </dsp:sp>
    <dsp:sp modelId="{056DEBA6-A7FA-B742-8FFC-6F6E99363AA4}">
      <dsp:nvSpPr>
        <dsp:cNvPr id="0" name=""/>
        <dsp:cNvSpPr/>
      </dsp:nvSpPr>
      <dsp:spPr>
        <a:xfrm rot="5400000">
          <a:off x="1463007" y="3146399"/>
          <a:ext cx="292947" cy="35153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1504020" y="3175693"/>
        <a:ext cx="210922" cy="205063"/>
      </dsp:txXfrm>
    </dsp:sp>
    <dsp:sp modelId="{540553C1-7C37-C443-97B7-2797FCCA0564}">
      <dsp:nvSpPr>
        <dsp:cNvPr id="0" name=""/>
        <dsp:cNvSpPr/>
      </dsp:nvSpPr>
      <dsp:spPr>
        <a:xfrm>
          <a:off x="104160" y="3517465"/>
          <a:ext cx="3010642" cy="78119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solidFill>
                <a:srgbClr val="FFFFFF"/>
              </a:solidFill>
            </a:rPr>
            <a:t>Innocent Eyes can appreciate beauty of nature.</a:t>
          </a:r>
          <a:endParaRPr lang="en-US" sz="1800" kern="1200" dirty="0">
            <a:solidFill>
              <a:srgbClr val="FFFFFF"/>
            </a:solidFill>
          </a:endParaRPr>
        </a:p>
      </dsp:txBody>
      <dsp:txXfrm>
        <a:off x="127040" y="3540345"/>
        <a:ext cx="2964882" cy="7354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602DC-79FF-5243-A1F1-EF59BC788CFF}">
      <dsp:nvSpPr>
        <dsp:cNvPr id="0" name=""/>
        <dsp:cNvSpPr/>
      </dsp:nvSpPr>
      <dsp:spPr>
        <a:xfrm>
          <a:off x="904049" y="2099"/>
          <a:ext cx="2349375" cy="78119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u="sng" kern="1200" dirty="0" smtClean="0">
              <a:solidFill>
                <a:srgbClr val="FFFFFF"/>
              </a:solidFill>
            </a:rPr>
            <a:t>Nature is a cycle that always leads to death.  Technology is terror.</a:t>
          </a:r>
          <a:endParaRPr lang="en-US" sz="1500" u="none" kern="1200" dirty="0">
            <a:solidFill>
              <a:srgbClr val="FFFFFF"/>
            </a:solidFill>
          </a:endParaRPr>
        </a:p>
      </dsp:txBody>
      <dsp:txXfrm>
        <a:off x="926929" y="24979"/>
        <a:ext cx="2303615" cy="735432"/>
      </dsp:txXfrm>
    </dsp:sp>
    <dsp:sp modelId="{96201949-4991-0E45-8FC4-D9DFBC349890}">
      <dsp:nvSpPr>
        <dsp:cNvPr id="0" name=""/>
        <dsp:cNvSpPr/>
      </dsp:nvSpPr>
      <dsp:spPr>
        <a:xfrm rot="5400000">
          <a:off x="1932263" y="802822"/>
          <a:ext cx="292947" cy="35153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-5400000">
        <a:off x="1973276" y="832116"/>
        <a:ext cx="210922" cy="205063"/>
      </dsp:txXfrm>
    </dsp:sp>
    <dsp:sp modelId="{6D58C1D8-8A52-9444-BFBB-2AC8FE7D5A6A}">
      <dsp:nvSpPr>
        <dsp:cNvPr id="0" name=""/>
        <dsp:cNvSpPr/>
      </dsp:nvSpPr>
      <dsp:spPr>
        <a:xfrm>
          <a:off x="904049" y="1173888"/>
          <a:ext cx="2349375" cy="78119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u="sng" kern="1200" dirty="0" smtClean="0">
              <a:solidFill>
                <a:srgbClr val="FFFFFF"/>
              </a:solidFill>
            </a:rPr>
            <a:t>Nonconformity is isolation and loneliness, but society is a torture machine.</a:t>
          </a:r>
          <a:endParaRPr lang="en-US" sz="1500" kern="1200" dirty="0">
            <a:solidFill>
              <a:srgbClr val="FFFFFF"/>
            </a:solidFill>
          </a:endParaRPr>
        </a:p>
      </dsp:txBody>
      <dsp:txXfrm>
        <a:off x="926929" y="1196768"/>
        <a:ext cx="2303615" cy="735432"/>
      </dsp:txXfrm>
    </dsp:sp>
    <dsp:sp modelId="{D668E675-8F46-1D4C-81D6-40AB43FCB64F}">
      <dsp:nvSpPr>
        <dsp:cNvPr id="0" name=""/>
        <dsp:cNvSpPr/>
      </dsp:nvSpPr>
      <dsp:spPr>
        <a:xfrm rot="5400000">
          <a:off x="1932263" y="1974610"/>
          <a:ext cx="292947" cy="35153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-5400000">
        <a:off x="1973276" y="2003904"/>
        <a:ext cx="210922" cy="205063"/>
      </dsp:txXfrm>
    </dsp:sp>
    <dsp:sp modelId="{3F762BAC-0EBF-5543-A5D6-4F85DCE6FEC0}">
      <dsp:nvSpPr>
        <dsp:cNvPr id="0" name=""/>
        <dsp:cNvSpPr/>
      </dsp:nvSpPr>
      <dsp:spPr>
        <a:xfrm>
          <a:off x="904049" y="2345677"/>
          <a:ext cx="2349375" cy="78119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u="sng" kern="1200" dirty="0" smtClean="0">
              <a:solidFill>
                <a:srgbClr val="FFFFFF"/>
              </a:solidFill>
            </a:rPr>
            <a:t>Conflict between logic and imagination leads to madness.</a:t>
          </a:r>
          <a:endParaRPr lang="en-US" sz="1500" kern="1200" dirty="0">
            <a:solidFill>
              <a:srgbClr val="FFFFFF"/>
            </a:solidFill>
          </a:endParaRPr>
        </a:p>
      </dsp:txBody>
      <dsp:txXfrm>
        <a:off x="926929" y="2368557"/>
        <a:ext cx="2303615" cy="735432"/>
      </dsp:txXfrm>
    </dsp:sp>
    <dsp:sp modelId="{056DEBA6-A7FA-B742-8FFC-6F6E99363AA4}">
      <dsp:nvSpPr>
        <dsp:cNvPr id="0" name=""/>
        <dsp:cNvSpPr/>
      </dsp:nvSpPr>
      <dsp:spPr>
        <a:xfrm rot="5400000">
          <a:off x="1932263" y="3146399"/>
          <a:ext cx="292947" cy="35153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-5400000">
        <a:off x="1973276" y="3175693"/>
        <a:ext cx="210922" cy="205063"/>
      </dsp:txXfrm>
    </dsp:sp>
    <dsp:sp modelId="{540553C1-7C37-C443-97B7-2797FCCA0564}">
      <dsp:nvSpPr>
        <dsp:cNvPr id="0" name=""/>
        <dsp:cNvSpPr/>
      </dsp:nvSpPr>
      <dsp:spPr>
        <a:xfrm>
          <a:off x="904049" y="3517465"/>
          <a:ext cx="2349375" cy="78119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FFFFFF"/>
              </a:solidFill>
            </a:rPr>
            <a:t>Innocence is always threatened by Death and social conformity.</a:t>
          </a:r>
          <a:endParaRPr lang="en-US" sz="1500" b="1" kern="1200" dirty="0">
            <a:solidFill>
              <a:srgbClr val="FFFFFF"/>
            </a:solidFill>
          </a:endParaRPr>
        </a:p>
      </dsp:txBody>
      <dsp:txXfrm>
        <a:off x="926929" y="3540345"/>
        <a:ext cx="2303615" cy="735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98A71-1881-1241-8348-C4B78A7C0D8D}" type="datetimeFigureOut">
              <a:rPr lang="en-US" smtClean="0"/>
              <a:pPr/>
              <a:t>11/15/16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4E176-740D-1945-B174-D553B71F66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7569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4E176-740D-1945-B174-D553B71F66D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07226158-41AC-5B42-BFB2-CB338640ECC1}" type="datetimeFigureOut">
              <a:rPr lang="en-US" smtClean="0"/>
              <a:pPr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6158-41AC-5B42-BFB2-CB338640ECC1}" type="datetimeFigureOut">
              <a:rPr lang="en-US" smtClean="0"/>
              <a:pPr/>
              <a:t>11/15/16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CC6C-9759-DE4F-97EE-CAF53E709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6158-41AC-5B42-BFB2-CB338640ECC1}" type="datetimeFigureOut">
              <a:rPr lang="en-US" smtClean="0"/>
              <a:pPr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CC6C-9759-DE4F-97EE-CAF53E709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6158-41AC-5B42-BFB2-CB338640ECC1}" type="datetimeFigureOut">
              <a:rPr lang="en-US" smtClean="0"/>
              <a:pPr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CC6C-9759-DE4F-97EE-CAF53E709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6158-41AC-5B42-BFB2-CB338640ECC1}" type="datetimeFigureOut">
              <a:rPr lang="en-US" smtClean="0"/>
              <a:pPr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CC6C-9759-DE4F-97EE-CAF53E709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6158-41AC-5B42-BFB2-CB338640ECC1}" type="datetimeFigureOut">
              <a:rPr lang="en-US" smtClean="0"/>
              <a:pPr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CC6C-9759-DE4F-97EE-CAF53E709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6158-41AC-5B42-BFB2-CB338640ECC1}" type="datetimeFigureOut">
              <a:rPr lang="en-US" smtClean="0"/>
              <a:pPr/>
              <a:t>11/15/16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CC6C-9759-DE4F-97EE-CAF53E709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6158-41AC-5B42-BFB2-CB338640ECC1}" type="datetimeFigureOut">
              <a:rPr lang="en-US" smtClean="0"/>
              <a:pPr/>
              <a:t>11/15/16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CC6C-9759-DE4F-97EE-CAF53E709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6158-41AC-5B42-BFB2-CB338640ECC1}" type="datetimeFigureOut">
              <a:rPr lang="en-US" smtClean="0"/>
              <a:pPr/>
              <a:t>11/15/16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CC6C-9759-DE4F-97EE-CAF53E709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6158-41AC-5B42-BFB2-CB338640ECC1}" type="datetimeFigureOut">
              <a:rPr lang="en-US" smtClean="0"/>
              <a:pPr/>
              <a:t>11/15/16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CC6C-9759-DE4F-97EE-CAF53E709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6158-41AC-5B42-BFB2-CB338640ECC1}" type="datetimeFigureOut">
              <a:rPr lang="en-US" smtClean="0"/>
              <a:pPr/>
              <a:t>11/15/16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CC6C-9759-DE4F-97EE-CAF53E709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6158-41AC-5B42-BFB2-CB338640ECC1}" type="datetimeFigureOut">
              <a:rPr lang="en-US" smtClean="0"/>
              <a:pPr/>
              <a:t>11/15/16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CC6C-9759-DE4F-97EE-CAF53E709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226158-41AC-5B42-BFB2-CB338640ECC1}" type="datetimeFigureOut">
              <a:rPr lang="en-US" smtClean="0"/>
              <a:pPr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6FCC6C-9759-DE4F-97EE-CAF53E709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diagramLayout" Target="../diagrams/layout4.xml"/><Relationship Id="rId12" Type="http://schemas.openxmlformats.org/officeDocument/2006/relationships/diagramQuickStyle" Target="../diagrams/quickStyle4.xml"/><Relationship Id="rId13" Type="http://schemas.openxmlformats.org/officeDocument/2006/relationships/diagramColors" Target="../diagrams/colors4.xml"/><Relationship Id="rId14" Type="http://schemas.microsoft.com/office/2007/relationships/diagramDrawing" Target="../diagrams/drawing3.xml"/><Relationship Id="rId16" Type="http://schemas.microsoft.com/office/2007/relationships/diagramDrawing" Target="../diagrams/drawing4.xml"/><Relationship Id="rId1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openxmlformats.org/officeDocument/2006/relationships/diagramData" Target="../diagrams/data3.xml"/><Relationship Id="rId7" Type="http://schemas.openxmlformats.org/officeDocument/2006/relationships/diagramLayout" Target="../diagrams/layout3.xml"/><Relationship Id="rId8" Type="http://schemas.openxmlformats.org/officeDocument/2006/relationships/diagramQuickStyle" Target="../diagrams/quickStyle3.xml"/><Relationship Id="rId9" Type="http://schemas.openxmlformats.org/officeDocument/2006/relationships/diagramColors" Target="../diagrams/colors3.xml"/><Relationship Id="rId10" Type="http://schemas.openxmlformats.org/officeDocument/2006/relationships/diagramData" Target="../diagrams/data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4069837"/>
            <a:ext cx="7086600" cy="1847850"/>
          </a:xfrm>
        </p:spPr>
        <p:txBody>
          <a:bodyPr/>
          <a:lstStyle/>
          <a:p>
            <a:r>
              <a:rPr lang="en-US" dirty="0" smtClean="0"/>
              <a:t>American Romanticism</a:t>
            </a:r>
            <a:br>
              <a:rPr lang="en-US" dirty="0" smtClean="0"/>
            </a:br>
            <a:r>
              <a:rPr lang="en-US" dirty="0" smtClean="0"/>
              <a:t>1800-1860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493" y="1093943"/>
            <a:ext cx="3961005" cy="27150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>
        <p14:prism/>
      </p:transition>
    </mc:Choice>
    <mc:Fallback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doesn’t...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24" y="1406732"/>
            <a:ext cx="7133739" cy="5161152"/>
          </a:xfrm>
          <a:prstGeom prst="rect">
            <a:avLst/>
          </a:prstGeom>
          <a:effectLst>
            <a:glow rad="139700">
              <a:schemeClr val="accent2">
                <a:alpha val="75000"/>
              </a:schemeClr>
            </a:glow>
          </a:effectLst>
        </p:spPr>
      </p:pic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>
        <p14:prism/>
      </p:transition>
    </mc:Choice>
    <mc:Fallback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doesn’t...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800" y="1613645"/>
            <a:ext cx="5338715" cy="4742035"/>
          </a:xfrm>
          <a:prstGeom prst="rect">
            <a:avLst/>
          </a:prstGeom>
          <a:effectLst>
            <a:glow rad="139700">
              <a:schemeClr val="accent2">
                <a:alpha val="75000"/>
              </a:schemeClr>
            </a:glow>
          </a:effectLst>
        </p:spPr>
      </p:pic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>
        <p14:prism/>
      </p:transition>
    </mc:Choice>
    <mc:Fallback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belongs...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655" y="1613646"/>
            <a:ext cx="6232810" cy="4839594"/>
          </a:xfrm>
          <a:prstGeom prst="rect">
            <a:avLst/>
          </a:prstGeom>
          <a:effectLst>
            <a:glow rad="139700">
              <a:schemeClr val="accent2">
                <a:alpha val="75000"/>
              </a:schemeClr>
            </a:glow>
          </a:effectLst>
        </p:spPr>
      </p:pic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>
        <p14:prism/>
      </p:transition>
    </mc:Choice>
    <mc:Fallback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belongs...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24" y="1465314"/>
            <a:ext cx="7293801" cy="4892925"/>
          </a:xfrm>
          <a:prstGeom prst="rect">
            <a:avLst/>
          </a:prstGeom>
          <a:effectLst>
            <a:glow rad="139700">
              <a:schemeClr val="accent2">
                <a:alpha val="75000"/>
              </a:schemeClr>
            </a:glow>
          </a:effectLst>
        </p:spPr>
      </p:pic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>
        <p14:prism/>
      </p:transition>
    </mc:Choice>
    <mc:Fallback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doesn’t...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154" y="1458505"/>
            <a:ext cx="7031766" cy="4711283"/>
          </a:xfrm>
          <a:prstGeom prst="rect">
            <a:avLst/>
          </a:prstGeom>
          <a:effectLst>
            <a:glow rad="139700">
              <a:schemeClr val="accent2">
                <a:alpha val="75000"/>
              </a:schemeClr>
            </a:glow>
          </a:effectLst>
        </p:spPr>
      </p:pic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>
        <p14:prism/>
      </p:transition>
    </mc:Choice>
    <mc:Fallback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04140" y="4282325"/>
            <a:ext cx="7086600" cy="1847088"/>
          </a:xfrm>
        </p:spPr>
        <p:txBody>
          <a:bodyPr/>
          <a:lstStyle/>
          <a:p>
            <a:r>
              <a:rPr lang="en-US" sz="4000" dirty="0" smtClean="0"/>
              <a:t>What belongs?</a:t>
            </a:r>
            <a:br>
              <a:rPr lang="en-US" sz="4000" dirty="0" smtClean="0"/>
            </a:br>
            <a:r>
              <a:rPr lang="en-US" sz="4000" dirty="0" smtClean="0"/>
              <a:t>What doesn’t?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Based on the images, describe Romanticism.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i="1" dirty="0" smtClean="0"/>
              <a:t>American Romanticism values _______________ and it is a reaction against___________.</a:t>
            </a:r>
            <a:endParaRPr lang="en-US" sz="4000" i="1" dirty="0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>
        <p14:prism/>
      </p:transition>
    </mc:Choice>
    <mc:Fallback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2056" y="274637"/>
            <a:ext cx="8352547" cy="1339009"/>
          </a:xfrm>
        </p:spPr>
        <p:txBody>
          <a:bodyPr/>
          <a:lstStyle/>
          <a:p>
            <a:r>
              <a:rPr lang="en-US" dirty="0" smtClean="0"/>
              <a:t>Define American Romanticism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7976" y="1613645"/>
            <a:ext cx="75738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dirty="0" smtClean="0">
                <a:latin typeface="Arial"/>
                <a:cs typeface="Arial"/>
              </a:rPr>
              <a:t>Romanticism (or the Romantic Era) was a complex artistic, literary, and </a:t>
            </a:r>
            <a:r>
              <a:rPr lang="en-US" sz="3300" b="1" dirty="0" smtClean="0">
                <a:latin typeface="Arial"/>
                <a:cs typeface="Arial"/>
              </a:rPr>
              <a:t>philosophical movement </a:t>
            </a:r>
            <a:r>
              <a:rPr lang="en-US" sz="3300" dirty="0" smtClean="0">
                <a:latin typeface="Arial"/>
                <a:cs typeface="Arial"/>
              </a:rPr>
              <a:t>that started in the second half of the 18th century in Europe, and gained strength in the Americas as a </a:t>
            </a:r>
            <a:r>
              <a:rPr lang="en-US" sz="3300" i="1" u="sng" dirty="0" smtClean="0">
                <a:solidFill>
                  <a:srgbClr val="FF0000"/>
                </a:solidFill>
                <a:latin typeface="Arial"/>
                <a:cs typeface="Arial"/>
              </a:rPr>
              <a:t>reaction against Rationalism and the Industrial Revolution</a:t>
            </a:r>
            <a:endParaRPr lang="en-US" sz="3300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>
        <p14:prism/>
      </p:transition>
    </mc:Choice>
    <mc:Fallback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SCAVENGER HUNT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87976" y="1733620"/>
            <a:ext cx="75738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dirty="0" smtClean="0">
                <a:latin typeface="Arial"/>
                <a:cs typeface="Arial"/>
              </a:rPr>
              <a:t>WITH </a:t>
            </a:r>
            <a:r>
              <a:rPr lang="en-US" sz="3300" b="1" u="sng" dirty="0" smtClean="0">
                <a:latin typeface="Arial"/>
                <a:cs typeface="Arial"/>
              </a:rPr>
              <a:t>PARTNERS </a:t>
            </a:r>
            <a:r>
              <a:rPr lang="en-US" sz="3300" dirty="0" smtClean="0">
                <a:latin typeface="Arial"/>
                <a:cs typeface="Arial"/>
              </a:rPr>
              <a:t>FIND </a:t>
            </a:r>
            <a:r>
              <a:rPr lang="en-US" sz="3300" smtClean="0">
                <a:latin typeface="Arial"/>
                <a:cs typeface="Arial"/>
              </a:rPr>
              <a:t>DEFINITIONS :</a:t>
            </a:r>
            <a:endParaRPr lang="en-US" sz="3300" dirty="0" smtClean="0">
              <a:latin typeface="Arial"/>
              <a:cs typeface="Arial"/>
            </a:endParaRPr>
          </a:p>
          <a:p>
            <a:pPr algn="ctr"/>
            <a:endParaRPr lang="en-US" sz="3300" u="sng" dirty="0" smtClean="0">
              <a:latin typeface="Arial"/>
              <a:cs typeface="Arial"/>
            </a:endParaRPr>
          </a:p>
          <a:p>
            <a:pPr algn="ctr"/>
            <a:r>
              <a:rPr lang="en-US" sz="3300" u="sng" dirty="0" smtClean="0">
                <a:latin typeface="Arial"/>
                <a:cs typeface="Arial"/>
              </a:rPr>
              <a:t>Philosophy</a:t>
            </a:r>
          </a:p>
          <a:p>
            <a:pPr algn="ctr"/>
            <a:endParaRPr lang="en-US" sz="3300" u="sng" dirty="0" smtClean="0">
              <a:latin typeface="Arial"/>
              <a:cs typeface="Arial"/>
            </a:endParaRPr>
          </a:p>
          <a:p>
            <a:pPr algn="ctr"/>
            <a:r>
              <a:rPr lang="en-US" sz="3300" u="sng" dirty="0" smtClean="0">
                <a:latin typeface="Arial"/>
                <a:cs typeface="Arial"/>
              </a:rPr>
              <a:t>Movement</a:t>
            </a:r>
          </a:p>
          <a:p>
            <a:pPr algn="ctr"/>
            <a:endParaRPr lang="en-US" sz="3300" u="sng" dirty="0" smtClean="0">
              <a:latin typeface="Arial"/>
              <a:cs typeface="Arial"/>
            </a:endParaRPr>
          </a:p>
          <a:p>
            <a:pPr algn="ctr"/>
            <a:r>
              <a:rPr lang="en-US" sz="3300" u="sng" dirty="0" smtClean="0">
                <a:latin typeface="Arial"/>
                <a:cs typeface="Arial"/>
              </a:rPr>
              <a:t>5 MINUTES</a:t>
            </a:r>
            <a:endParaRPr lang="en-US" sz="3300" u="sng" dirty="0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>
        <p14:prism/>
      </p:transition>
    </mc:Choice>
    <mc:Fallback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31020" y="146948"/>
            <a:ext cx="7272339" cy="1339009"/>
          </a:xfrm>
        </p:spPr>
        <p:txBody>
          <a:bodyPr/>
          <a:lstStyle/>
          <a:p>
            <a:r>
              <a:rPr lang="en-US" dirty="0" smtClean="0"/>
              <a:t>Give One Get One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38441" y="1826351"/>
            <a:ext cx="6989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1370" y="1228064"/>
            <a:ext cx="426041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is the Romantic view of knowledge?</a:t>
            </a:r>
          </a:p>
          <a:p>
            <a:endParaRPr lang="en-US" sz="2400" dirty="0" smtClean="0"/>
          </a:p>
          <a:p>
            <a:r>
              <a:rPr lang="en-US" sz="2400" dirty="0" smtClean="0"/>
              <a:t>1. Share your quote and insight with at least three peers.</a:t>
            </a:r>
          </a:p>
          <a:p>
            <a:endParaRPr lang="en-US" sz="2400" dirty="0" smtClean="0"/>
          </a:p>
          <a:p>
            <a:r>
              <a:rPr lang="en-US" sz="2400" dirty="0" smtClean="0"/>
              <a:t>2. Collect three ideas from peers write them down .</a:t>
            </a:r>
          </a:p>
          <a:p>
            <a:endParaRPr lang="en-US" sz="2400" dirty="0" smtClean="0"/>
          </a:p>
          <a:p>
            <a:r>
              <a:rPr lang="en-US" sz="2400" dirty="0" smtClean="0"/>
              <a:t>3. After every conversation, have your peer sign their name.</a:t>
            </a:r>
          </a:p>
          <a:p>
            <a:endParaRPr lang="en-US" sz="2400" dirty="0" smtClean="0"/>
          </a:p>
          <a:p>
            <a:r>
              <a:rPr lang="en-US" sz="2400" dirty="0" smtClean="0"/>
              <a:t>4.  At the end of the activity, give props to peers’ ideas!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007" y="1228063"/>
            <a:ext cx="4002501" cy="5408785"/>
          </a:xfrm>
          <a:prstGeom prst="rect">
            <a:avLst/>
          </a:prstGeom>
          <a:effectLst>
            <a:glow rad="63500">
              <a:schemeClr val="accent1">
                <a:alpha val="75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5331595" y="1613646"/>
            <a:ext cx="3326999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oli SC Regular"/>
                <a:cs typeface="Baoli SC Regular"/>
              </a:rPr>
              <a:t>Question:</a:t>
            </a:r>
          </a:p>
          <a:p>
            <a:endParaRPr lang="en-US" dirty="0" smtClean="0">
              <a:latin typeface="Baoli SC Regular"/>
              <a:cs typeface="Baoli SC Regular"/>
            </a:endParaRPr>
          </a:p>
          <a:p>
            <a:r>
              <a:rPr lang="en-US" dirty="0" smtClean="0">
                <a:latin typeface="Baoli SC Regular"/>
                <a:cs typeface="Baoli SC Regular"/>
              </a:rPr>
              <a:t>My ideas: </a:t>
            </a:r>
          </a:p>
          <a:p>
            <a:r>
              <a:rPr lang="en-US" dirty="0" smtClean="0">
                <a:latin typeface="Baoli SC Regular"/>
                <a:cs typeface="Baoli SC Regular"/>
              </a:rPr>
              <a:t>According to_____, “_________.” The statement reveals that________.</a:t>
            </a:r>
          </a:p>
          <a:p>
            <a:endParaRPr lang="en-US" dirty="0" smtClean="0">
              <a:latin typeface="Baoli SC Regular"/>
              <a:cs typeface="Baoli SC Regular"/>
            </a:endParaRPr>
          </a:p>
          <a:p>
            <a:r>
              <a:rPr lang="en-US" dirty="0" smtClean="0">
                <a:latin typeface="Baoli SC Regular"/>
                <a:cs typeface="Baoli SC Regular"/>
              </a:rPr>
              <a:t>My peers ideas:</a:t>
            </a:r>
          </a:p>
          <a:p>
            <a:endParaRPr lang="en-US" dirty="0" smtClean="0">
              <a:latin typeface="Baoli SC Regular"/>
              <a:cs typeface="Baoli SC Regular"/>
            </a:endParaRPr>
          </a:p>
          <a:p>
            <a:r>
              <a:rPr lang="en-US" dirty="0" smtClean="0">
                <a:latin typeface="Baoli SC Regular"/>
                <a:cs typeface="Baoli SC Regular"/>
              </a:rPr>
              <a:t>1.</a:t>
            </a:r>
          </a:p>
          <a:p>
            <a:endParaRPr lang="en-US" dirty="0" smtClean="0">
              <a:latin typeface="Baoli SC Regular"/>
              <a:cs typeface="Baoli SC Regular"/>
            </a:endParaRPr>
          </a:p>
          <a:p>
            <a:endParaRPr lang="en-US" dirty="0" smtClean="0">
              <a:latin typeface="Baoli SC Regular"/>
              <a:cs typeface="Baoli SC Regular"/>
            </a:endParaRPr>
          </a:p>
          <a:p>
            <a:r>
              <a:rPr lang="en-US" dirty="0" smtClean="0">
                <a:latin typeface="Baoli SC Regular"/>
                <a:cs typeface="Baoli SC Regular"/>
              </a:rPr>
              <a:t>2. </a:t>
            </a:r>
          </a:p>
          <a:p>
            <a:endParaRPr lang="en-US" dirty="0" smtClean="0">
              <a:latin typeface="Baoli SC Regular"/>
              <a:cs typeface="Baoli SC Regular"/>
            </a:endParaRPr>
          </a:p>
          <a:p>
            <a:endParaRPr lang="en-US" dirty="0" smtClean="0">
              <a:latin typeface="Baoli SC Regular"/>
              <a:cs typeface="Baoli SC Regular"/>
            </a:endParaRPr>
          </a:p>
          <a:p>
            <a:r>
              <a:rPr lang="en-US" dirty="0" smtClean="0">
                <a:latin typeface="Baoli SC Regular"/>
                <a:cs typeface="Baoli SC Regular"/>
              </a:rPr>
              <a:t>3.</a:t>
            </a:r>
            <a:endParaRPr lang="en-US" dirty="0">
              <a:latin typeface="Baoli SC Regular"/>
              <a:cs typeface="Baoli SC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427" y="0"/>
            <a:ext cx="7994905" cy="1339009"/>
          </a:xfrm>
        </p:spPr>
        <p:txBody>
          <a:bodyPr/>
          <a:lstStyle/>
          <a:p>
            <a:r>
              <a:rPr lang="en-US" sz="3100" dirty="0" smtClean="0"/>
              <a:t>Immanuel Kant, from </a:t>
            </a:r>
            <a:r>
              <a:rPr lang="en-US" sz="3100" i="1" dirty="0" smtClean="0"/>
              <a:t>Critique of Pure Reason</a:t>
            </a:r>
            <a:endParaRPr lang="en-US" sz="31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88326" y="1116540"/>
            <a:ext cx="4341554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is the Romantic view of knowledge? </a:t>
            </a:r>
          </a:p>
          <a:p>
            <a:endParaRPr lang="en-US" dirty="0" smtClean="0"/>
          </a:p>
          <a:p>
            <a:r>
              <a:rPr lang="en-US" dirty="0" smtClean="0"/>
              <a:t>“All our knowledge begins with the senses, proceeds then to the understanding, and ends with reason. There is nothing higher than reason.”</a:t>
            </a:r>
          </a:p>
          <a:p>
            <a:endParaRPr lang="en-US" dirty="0" smtClean="0"/>
          </a:p>
          <a:p>
            <a:r>
              <a:rPr lang="en-US" dirty="0" smtClean="0"/>
              <a:t>“It is beyond a doubt that all our knowledge begins with experience.”</a:t>
            </a:r>
          </a:p>
          <a:p>
            <a:endParaRPr lang="en-US" dirty="0" smtClean="0"/>
          </a:p>
          <a:p>
            <a:r>
              <a:rPr lang="en-US" dirty="0" smtClean="0"/>
              <a:t>“Immaturity is the incapacity to use intelligence without the guidance of another. “ 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Choose a quote.  Explain what you think it means and what it reveals about knowledge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11896" r="10150"/>
          <a:stretch>
            <a:fillRect/>
          </a:stretch>
        </p:blipFill>
        <p:spPr>
          <a:xfrm>
            <a:off x="4530470" y="1613646"/>
            <a:ext cx="4420304" cy="42473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3P Honors: Unit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307170"/>
            <a:ext cx="7443603" cy="4818994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Write an essay that defines American Romanticism and COMPARES the philosophical values and aesthetic features of Transcendentalists and Dark Romantics.</a:t>
            </a:r>
          </a:p>
          <a:p>
            <a:pPr>
              <a:buNone/>
            </a:pPr>
            <a:r>
              <a:rPr lang="en-US" dirty="0" smtClean="0"/>
              <a:t>Pre-Reading: Concept Attainment, Give One Get One, Graffiti Wall</a:t>
            </a:r>
          </a:p>
          <a:p>
            <a:pPr>
              <a:buNone/>
            </a:pPr>
            <a:r>
              <a:rPr lang="en-US" dirty="0" smtClean="0"/>
              <a:t>Reading: Ralph Waldo Emerson, Henry David Thoreau, Edgar Allan Poe, Nathaniel Hawthorne</a:t>
            </a:r>
          </a:p>
          <a:p>
            <a:pPr>
              <a:buNone/>
            </a:pPr>
            <a:r>
              <a:rPr lang="en-US" dirty="0" smtClean="0"/>
              <a:t>Post-Reading: Philosophical Chairs/Socratic Seminar, World Café, Summative Essay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287924" y="0"/>
            <a:ext cx="8351838" cy="1338262"/>
          </a:xfrm>
        </p:spPr>
        <p:txBody>
          <a:bodyPr/>
          <a:lstStyle/>
          <a:p>
            <a:pPr eaLnBrk="1" hangingPunct="1"/>
            <a:r>
              <a:rPr lang="en-US" sz="2000" dirty="0" smtClean="0">
                <a:ea typeface="ＭＳ Ｐゴシック" charset="-128"/>
                <a:cs typeface="ＭＳ Ｐゴシック" charset="-128"/>
              </a:rPr>
              <a:t>According to American Romanticism TRUTH IS SUBJECTIVE, and dependent on individual experience:</a:t>
            </a:r>
          </a:p>
        </p:txBody>
      </p:sp>
      <p:sp>
        <p:nvSpPr>
          <p:cNvPr id="5" name="Rectangle 4"/>
          <p:cNvSpPr/>
          <p:nvPr/>
        </p:nvSpPr>
        <p:spPr>
          <a:xfrm>
            <a:off x="2721167" y="1501853"/>
            <a:ext cx="518193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arabicPeriod"/>
              <a:defRPr/>
            </a:pPr>
            <a:r>
              <a:rPr lang="en-US" sz="2000" dirty="0" smtClean="0"/>
              <a:t>Celebrates truth as unspoiled nature above from artificiality and corruption of society, technology &amp; industrialization.</a:t>
            </a:r>
          </a:p>
          <a:p>
            <a:pPr marL="514350" indent="-514350" algn="ctr">
              <a:defRPr/>
            </a:pPr>
            <a:endParaRPr lang="en-US" sz="2000" dirty="0" smtClean="0"/>
          </a:p>
          <a:p>
            <a:pPr marL="514350" indent="-514350" algn="ctr">
              <a:defRPr/>
            </a:pPr>
            <a:r>
              <a:rPr lang="en-US" sz="2000" b="1" dirty="0" smtClean="0"/>
              <a:t>2. </a:t>
            </a:r>
            <a:r>
              <a:rPr lang="en-US" sz="2000" dirty="0" smtClean="0"/>
              <a:t>Truth can best be found through individual experience and contemplation away from society’s corrupting influence. </a:t>
            </a:r>
          </a:p>
          <a:p>
            <a:pPr marL="514350" indent="-514350" algn="ctr">
              <a:defRPr/>
            </a:pPr>
            <a:endParaRPr lang="en-US" sz="2000" dirty="0" smtClean="0"/>
          </a:p>
          <a:p>
            <a:pPr marL="514350" indent="-514350" algn="ctr">
              <a:buAutoNum type="arabicPeriod" startAt="3"/>
              <a:defRPr/>
            </a:pPr>
            <a:r>
              <a:rPr lang="en-US" sz="2000" dirty="0" smtClean="0"/>
              <a:t>Truth can be found in feelings, imagination, and intuition over reason &amp; science.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AutoNum type="arabicPeriod" startAt="3"/>
              <a:defRPr/>
            </a:pPr>
            <a:endParaRPr lang="en-US" sz="20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4. Truth is best understood through the wisdom of youthful, naïve innocence above educated sophistication.</a:t>
            </a:r>
            <a:endParaRPr lang="en-US" sz="20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-385405" y="1631643"/>
          <a:ext cx="4458812" cy="430075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>
        <p14:prism/>
      </p:transition>
    </mc:Choice>
    <mc:Fallback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3"/>
          <p:cNvSpPr>
            <a:spLocks noGrp="1"/>
          </p:cNvSpPr>
          <p:nvPr>
            <p:ph type="title" idx="4294967295"/>
          </p:nvPr>
        </p:nvSpPr>
        <p:spPr>
          <a:xfrm>
            <a:off x="482600" y="274638"/>
            <a:ext cx="8351838" cy="1338262"/>
          </a:xfrm>
        </p:spPr>
        <p:txBody>
          <a:bodyPr/>
          <a:lstStyle/>
          <a:p>
            <a:pPr eaLnBrk="1" hangingPunct="1"/>
            <a:r>
              <a:rPr lang="en-US" sz="3500" u="sng" dirty="0" smtClean="0">
                <a:ea typeface="ＭＳ Ｐゴシック" charset="-128"/>
                <a:cs typeface="ＭＳ Ｐゴシック" charset="-128"/>
              </a:rPr>
              <a:t>Romanticism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708535" y="1942276"/>
          <a:ext cx="6096000" cy="430075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482600" y="1942276"/>
          <a:ext cx="3218963" cy="430075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4986526" y="1928319"/>
          <a:ext cx="4157474" cy="430075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1585" y="1246793"/>
            <a:ext cx="2932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TRANSCENDENTALISTS</a:t>
            </a:r>
          </a:p>
          <a:p>
            <a:r>
              <a:rPr lang="en-US" b="1" i="1" dirty="0" smtClean="0"/>
              <a:t>“I am nothing.  I see all.”</a:t>
            </a:r>
            <a:endParaRPr lang="en-US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908598" y="1243568"/>
            <a:ext cx="2313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DARK ROMANTICS</a:t>
            </a:r>
          </a:p>
          <a:p>
            <a:r>
              <a:rPr lang="en-US" b="1" i="1" dirty="0" smtClean="0"/>
              <a:t>“Nevermore.”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Graphic spid="4" grpId="0">
        <p:bldAsOne/>
      </p:bldGraphic>
      <p:bldGraphic spid="6" grpId="0">
        <p:bldAsOne/>
      </p:bldGraphic>
      <p:bldGraphic spid="7" grpId="0">
        <p:bldAsOne/>
      </p:bldGraphic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define American Romanticism?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6154" y="1868336"/>
            <a:ext cx="7913843" cy="42578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TOPIC SENTENCE: What is </a:t>
            </a:r>
            <a:r>
              <a:rPr lang="en-US" b="1" dirty="0" smtClean="0"/>
              <a:t>American Romanticism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INTRODUCTION TO EVIDENCE: What historical conditions was it reacting against? What does Romanticism value?</a:t>
            </a:r>
          </a:p>
          <a:p>
            <a:pPr>
              <a:buNone/>
            </a:pPr>
            <a:r>
              <a:rPr lang="en-US" dirty="0" smtClean="0"/>
              <a:t>EVIDENCE: Use a quote by Immanuel Kant to reveal Romantic ideals.  </a:t>
            </a:r>
          </a:p>
          <a:p>
            <a:pPr>
              <a:buNone/>
            </a:pPr>
            <a:r>
              <a:rPr lang="en-US" dirty="0" smtClean="0"/>
              <a:t>ANALYSIS: What ideas and values does Kant reveal about Romanticism as a philosophical movement? </a:t>
            </a:r>
          </a:p>
          <a:p>
            <a:pPr>
              <a:buNone/>
            </a:pPr>
            <a:r>
              <a:rPr lang="en-US" dirty="0" smtClean="0"/>
              <a:t>COMMENTARY: Do you agree with it? Why or why not?</a:t>
            </a: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>
        <p14:prism/>
      </p:transition>
    </mc:Choice>
    <mc:Fallback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37" y="1161305"/>
            <a:ext cx="4205518" cy="4385041"/>
          </a:xfrm>
        </p:spPr>
        <p:txBody>
          <a:bodyPr/>
          <a:lstStyle/>
          <a:p>
            <a:r>
              <a:rPr lang="en-US" dirty="0" smtClean="0"/>
              <a:t>Can you identify features of Romanticism in William Cullen Bryant’s poem “</a:t>
            </a:r>
            <a:r>
              <a:rPr lang="en-US" dirty="0" err="1" smtClean="0"/>
              <a:t>Thanatopsis</a:t>
            </a:r>
            <a:r>
              <a:rPr lang="en-US" dirty="0" smtClean="0"/>
              <a:t>”?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743" y="1161305"/>
            <a:ext cx="3644900" cy="444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35" y="724242"/>
            <a:ext cx="4533408" cy="5817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323" y="745234"/>
            <a:ext cx="4238645" cy="469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4092" y="199429"/>
            <a:ext cx="4158584" cy="581593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lvetica Neue"/>
                <a:cs typeface="Helvetica Neue"/>
              </a:rPr>
              <a:t>Summary Template </a:t>
            </a:r>
            <a:r>
              <a:rPr lang="en-US" sz="4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lvetica Neue"/>
                <a:cs typeface="Helvetica Neue"/>
              </a:rPr>
              <a:t>to identify main idea and key details of “</a:t>
            </a:r>
            <a:r>
              <a:rPr lang="en-US" sz="40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lvetica Neue"/>
                <a:cs typeface="Helvetica Neue"/>
              </a:rPr>
              <a:t>Thanatopsis</a:t>
            </a:r>
            <a:r>
              <a:rPr lang="en-US" sz="4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lvetica Neue"/>
                <a:cs typeface="Helvetica Neue"/>
              </a:rPr>
              <a:t>”  </a:t>
            </a:r>
            <a:endParaRPr lang="en-US" sz="40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Helvetica Neue"/>
              <a:cs typeface="Helvetica Neu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492" y="199429"/>
            <a:ext cx="4831531" cy="6636193"/>
          </a:xfrm>
          <a:prstGeom prst="rect">
            <a:avLst/>
          </a:prstGeom>
        </p:spPr>
      </p:pic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>
        <p14:prism/>
      </p:transition>
    </mc:Choice>
    <mc:Fallback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Romanticism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36958"/>
            <a:ext cx="8229600" cy="468920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latin typeface="Arial"/>
                <a:cs typeface="Arial"/>
              </a:rPr>
              <a:t>Objective--</a:t>
            </a:r>
          </a:p>
          <a:p>
            <a:pPr marL="514350" indent="-514350">
              <a:buNone/>
            </a:pPr>
            <a:r>
              <a:rPr lang="en-US" sz="2600" b="1" dirty="0" smtClean="0">
                <a:latin typeface="Arial"/>
                <a:cs typeface="Arial"/>
              </a:rPr>
              <a:t>After concept attainment activity, scavenger hunt on philosophical movements, and an analysis of quotes by German philosopher Immanuel Kant, </a:t>
            </a:r>
            <a:r>
              <a:rPr 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students will be able to define American Romanticism </a:t>
            </a:r>
            <a:r>
              <a:rPr lang="en-US" sz="2600" b="1" i="1" dirty="0" smtClean="0">
                <a:solidFill>
                  <a:srgbClr val="FF0000"/>
                </a:solidFill>
                <a:latin typeface="Arial"/>
                <a:cs typeface="Arial"/>
              </a:rPr>
              <a:t>by writing a summarizing paragraph.</a:t>
            </a:r>
            <a:endParaRPr lang="en-US" sz="2600" b="1" i="1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514350" indent="-514350">
              <a:buNone/>
            </a:pPr>
            <a:endParaRPr lang="en-US" sz="2600" i="1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514350" indent="-514350">
              <a:buNone/>
            </a:pPr>
            <a:endParaRPr lang="en-US" sz="2600" dirty="0" smtClean="0">
              <a:latin typeface="Arial"/>
              <a:cs typeface="Arial"/>
            </a:endParaRPr>
          </a:p>
          <a:p>
            <a:pPr>
              <a:buNone/>
            </a:pP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>
        <p14:prism/>
      </p:transition>
    </mc:Choice>
    <mc:Fallback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Belongs or Doesn’t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be shown a series of pictures.  </a:t>
            </a:r>
          </a:p>
          <a:p>
            <a:r>
              <a:rPr lang="en-US" dirty="0" smtClean="0"/>
              <a:t>The pictures will depict relationships.</a:t>
            </a:r>
          </a:p>
          <a:p>
            <a:r>
              <a:rPr lang="en-US" dirty="0" smtClean="0"/>
              <a:t>Determine which belong and which do not.  </a:t>
            </a: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>
        <p14:prism/>
      </p:transition>
    </mc:Choice>
    <mc:Fallback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belongs...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683" y="1382890"/>
            <a:ext cx="7576649" cy="5228438"/>
          </a:xfrm>
          <a:prstGeom prst="rect">
            <a:avLst/>
          </a:prstGeom>
          <a:effectLst>
            <a:glow rad="228600">
              <a:schemeClr val="accent2">
                <a:alpha val="75000"/>
              </a:schemeClr>
            </a:glow>
          </a:effectLst>
        </p:spPr>
      </p:pic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>
        <p14:prism/>
      </p:transition>
    </mc:Choice>
    <mc:Fallback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doesn’t...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59" y="1779975"/>
            <a:ext cx="7439204" cy="4738852"/>
          </a:xfrm>
          <a:prstGeom prst="rect">
            <a:avLst/>
          </a:prstGeom>
          <a:effectLst>
            <a:glow rad="139700">
              <a:schemeClr val="accent2">
                <a:alpha val="75000"/>
              </a:schemeClr>
            </a:glow>
          </a:effectLst>
        </p:spPr>
      </p:pic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>
        <p14:prism/>
      </p:transition>
    </mc:Choice>
    <mc:Fallback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doesn’t...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24" y="1356791"/>
            <a:ext cx="7300186" cy="4882390"/>
          </a:xfrm>
          <a:prstGeom prst="rect">
            <a:avLst/>
          </a:prstGeom>
          <a:effectLst>
            <a:glow rad="139700">
              <a:schemeClr val="accent2">
                <a:alpha val="75000"/>
              </a:schemeClr>
            </a:glow>
          </a:effectLst>
        </p:spPr>
      </p:pic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>
        <p14:prism/>
      </p:transition>
    </mc:Choice>
    <mc:Fallback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belongs...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740" y="1437174"/>
            <a:ext cx="7130474" cy="4625863"/>
          </a:xfrm>
          <a:prstGeom prst="rect">
            <a:avLst/>
          </a:prstGeom>
          <a:effectLst>
            <a:glow rad="139700">
              <a:schemeClr val="accent2">
                <a:alpha val="75000"/>
              </a:schemeClr>
            </a:glow>
          </a:effectLst>
        </p:spPr>
      </p:pic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>
        <p14:prism/>
      </p:transition>
    </mc:Choice>
    <mc:Fallback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belongs...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24" y="1287781"/>
            <a:ext cx="7620000" cy="5156200"/>
          </a:xfrm>
          <a:prstGeom prst="rect">
            <a:avLst/>
          </a:prstGeom>
          <a:effectLst>
            <a:glow rad="139700">
              <a:schemeClr val="accent2">
                <a:alpha val="75000"/>
              </a:schemeClr>
            </a:glow>
          </a:effectLst>
        </p:spPr>
      </p:pic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>
        <p14:prism/>
      </p:transition>
    </mc:Choice>
    <mc:Fallback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FFFFFF"/>
      </a:dk1>
      <a:lt1>
        <a:srgbClr val="000000"/>
      </a:lt1>
      <a:dk2>
        <a:srgbClr val="D28E11"/>
      </a:dk2>
      <a:lt2>
        <a:srgbClr val="F2E2AB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13428</TotalTime>
  <Words>762</Words>
  <Application>Microsoft Macintosh PowerPoint</Application>
  <PresentationFormat>On-screen Show (4:3)</PresentationFormat>
  <Paragraphs>116</Paragraphs>
  <Slides>25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Tradition</vt:lpstr>
      <vt:lpstr>American Romanticism 1800-1860</vt:lpstr>
      <vt:lpstr>3P Honors: Unit Goal</vt:lpstr>
      <vt:lpstr>American Romanticism</vt:lpstr>
      <vt:lpstr>Belongs or Doesn’t</vt:lpstr>
      <vt:lpstr>This belongs...</vt:lpstr>
      <vt:lpstr>This doesn’t...</vt:lpstr>
      <vt:lpstr>This doesn’t...</vt:lpstr>
      <vt:lpstr>This belongs...</vt:lpstr>
      <vt:lpstr>This belongs...</vt:lpstr>
      <vt:lpstr>This doesn’t...</vt:lpstr>
      <vt:lpstr>This doesn’t...</vt:lpstr>
      <vt:lpstr>This belongs...</vt:lpstr>
      <vt:lpstr>This belongs...</vt:lpstr>
      <vt:lpstr>This doesn’t...</vt:lpstr>
      <vt:lpstr>What belongs? What doesn’t?  Based on the images, describe Romanticism.  American Romanticism values _______________ and it is a reaction against___________.</vt:lpstr>
      <vt:lpstr>Define American Romanticism</vt:lpstr>
      <vt:lpstr>SCAVENGER HUNT</vt:lpstr>
      <vt:lpstr>Give One Get One</vt:lpstr>
      <vt:lpstr>Immanuel Kant, from Critique of Pure Reason</vt:lpstr>
      <vt:lpstr>According to American Romanticism TRUTH IS SUBJECTIVE, and dependent on individual experience:</vt:lpstr>
      <vt:lpstr>Romanticism</vt:lpstr>
      <vt:lpstr>Can you define American Romanticism?</vt:lpstr>
      <vt:lpstr>Can you identify features of Romanticism in William Cullen Bryant’s poem “Thanatopsis”?</vt:lpstr>
      <vt:lpstr>Slide 24</vt:lpstr>
      <vt:lpstr>Summary Template to identify main idea and key details of “Thanatopsis”  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Romanticism 1800-1860</dc:title>
  <dc:creator>Adriana Alba</dc:creator>
  <cp:lastModifiedBy>adriana alba</cp:lastModifiedBy>
  <cp:revision>21</cp:revision>
  <dcterms:created xsi:type="dcterms:W3CDTF">2016-11-15T21:12:02Z</dcterms:created>
  <dcterms:modified xsi:type="dcterms:W3CDTF">2016-11-15T21:26:32Z</dcterms:modified>
</cp:coreProperties>
</file>