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5C2DD-5BD1-5846-AB88-AB4FD77FA83C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ED02C-7B09-4940-8AF1-8E2BFAB86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39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A99C1-FB5D-1440-8BC6-B6497F387A8F}" type="slidenum">
              <a:rPr lang="en-US"/>
              <a:pPr/>
              <a:t>5</a:t>
            </a:fld>
            <a:endParaRPr lang="en-US"/>
          </a:p>
        </p:txBody>
      </p:sp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917E1D48-E7CE-8344-AE47-B32F12ABAA59}" type="slidenum">
              <a:rPr lang="en-US" sz="1200"/>
              <a:pPr algn="r"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20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5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00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2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8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7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60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99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2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4DAF4-4A3F-5443-9A54-DD732469265B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5A994-25AC-3448-BF5C-FA20A24DE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4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change-of-ideas-222786_960_720.jpg"/>
          <p:cNvPicPr>
            <a:picLocks noChangeAspect="1"/>
          </p:cNvPicPr>
          <p:nvPr/>
        </p:nvPicPr>
        <p:blipFill>
          <a:blip r:embed="rId2"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500"/>
            <a:ext cx="9144000" cy="6457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ignPainter-HouseScript"/>
                <a:cs typeface="SignPainter-HouseScript"/>
              </a:rPr>
              <a:t>Debate Debrief</a:t>
            </a:r>
            <a:endParaRPr lang="en-US" sz="96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SignPainter-HouseScript"/>
              <a:cs typeface="SignPainter-HouseScrip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/>
                <a:cs typeface="Arial"/>
              </a:rPr>
              <a:t>Objective</a:t>
            </a:r>
            <a:r>
              <a:rPr lang="en-US" dirty="0" smtClean="0">
                <a:solidFill>
                  <a:schemeClr val="tx1"/>
                </a:solidFill>
                <a:latin typeface="Arial"/>
                <a:cs typeface="Arial"/>
              </a:rPr>
              <a:t>: Students will use debate rubrics to reflect on peer feedback to rate their debate performance and those of their  teammates.  </a:t>
            </a:r>
            <a:endParaRPr 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6148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5400" dirty="0" smtClean="0">
                <a:latin typeface="SignPainter-HouseScript"/>
                <a:cs typeface="SignPainter-HouseScript"/>
              </a:rPr>
              <a:t>Post Debate Reflection</a:t>
            </a:r>
            <a:r>
              <a:rPr lang="en-US" sz="5400" dirty="0" smtClean="0"/>
              <a:t>: </a:t>
            </a:r>
            <a:br>
              <a:rPr lang="en-US" sz="5400" dirty="0" smtClean="0"/>
            </a:br>
            <a:r>
              <a:rPr lang="en-US" sz="2800" dirty="0" smtClean="0">
                <a:solidFill>
                  <a:srgbClr val="FF0000"/>
                </a:solidFill>
                <a:latin typeface="Arial"/>
                <a:cs typeface="Arial"/>
              </a:rPr>
              <a:t>Choose three questions to THINK &amp; WRITE about which you feel are most important to SHARE with colleagues. 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481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latin typeface="Arial"/>
                <a:cs typeface="Arial"/>
              </a:rPr>
              <a:t>What did you LIKE most about preparing for and participating the debate? </a:t>
            </a:r>
          </a:p>
          <a:p>
            <a:pPr lvl="0"/>
            <a:r>
              <a:rPr lang="en-US" dirty="0">
                <a:latin typeface="Arial"/>
                <a:cs typeface="Arial"/>
              </a:rPr>
              <a:t>What did you DISLIKE most? </a:t>
            </a:r>
          </a:p>
          <a:p>
            <a:pPr lvl="0"/>
            <a:r>
              <a:rPr lang="en-US" dirty="0">
                <a:latin typeface="Arial"/>
                <a:cs typeface="Arial"/>
              </a:rPr>
              <a:t>What was the </a:t>
            </a:r>
            <a:r>
              <a:rPr lang="en-US" u="sng" dirty="0">
                <a:latin typeface="Arial"/>
                <a:cs typeface="Arial"/>
              </a:rPr>
              <a:t>most interesting</a:t>
            </a:r>
            <a:r>
              <a:rPr lang="en-US" dirty="0">
                <a:latin typeface="Arial"/>
                <a:cs typeface="Arial"/>
              </a:rPr>
              <a:t> argument presented?</a:t>
            </a:r>
          </a:p>
          <a:p>
            <a:pPr lvl="0"/>
            <a:r>
              <a:rPr lang="en-US" dirty="0">
                <a:latin typeface="Arial"/>
                <a:cs typeface="Arial"/>
              </a:rPr>
              <a:t>What was the </a:t>
            </a:r>
            <a:r>
              <a:rPr lang="en-US" u="sng" dirty="0">
                <a:latin typeface="Arial"/>
                <a:cs typeface="Arial"/>
              </a:rPr>
              <a:t>most interesting idea</a:t>
            </a:r>
            <a:r>
              <a:rPr lang="en-US" dirty="0">
                <a:latin typeface="Arial"/>
                <a:cs typeface="Arial"/>
              </a:rPr>
              <a:t> to come from the other side?</a:t>
            </a:r>
          </a:p>
          <a:p>
            <a:pPr lvl="0"/>
            <a:r>
              <a:rPr lang="en-US" dirty="0">
                <a:latin typeface="Arial"/>
                <a:cs typeface="Arial"/>
              </a:rPr>
              <a:t>What was the </a:t>
            </a:r>
            <a:r>
              <a:rPr lang="en-US" u="sng" dirty="0">
                <a:latin typeface="Arial"/>
                <a:cs typeface="Arial"/>
              </a:rPr>
              <a:t>best thing</a:t>
            </a:r>
            <a:r>
              <a:rPr lang="en-US" dirty="0">
                <a:latin typeface="Arial"/>
                <a:cs typeface="Arial"/>
              </a:rPr>
              <a:t> you observed?</a:t>
            </a:r>
          </a:p>
          <a:p>
            <a:pPr lvl="0"/>
            <a:r>
              <a:rPr lang="en-US" dirty="0">
                <a:latin typeface="Arial"/>
                <a:cs typeface="Arial"/>
              </a:rPr>
              <a:t>What was the </a:t>
            </a:r>
            <a:r>
              <a:rPr lang="en-US" u="sng" dirty="0">
                <a:latin typeface="Arial"/>
                <a:cs typeface="Arial"/>
              </a:rPr>
              <a:t>most troubling thing</a:t>
            </a:r>
            <a:r>
              <a:rPr lang="en-US" dirty="0">
                <a:latin typeface="Arial"/>
                <a:cs typeface="Arial"/>
              </a:rPr>
              <a:t> you observed?</a:t>
            </a:r>
          </a:p>
          <a:p>
            <a:pPr lvl="0"/>
            <a:r>
              <a:rPr lang="en-US" dirty="0">
                <a:latin typeface="Arial"/>
                <a:cs typeface="Arial"/>
              </a:rPr>
              <a:t>What do you </a:t>
            </a:r>
            <a:r>
              <a:rPr lang="en-US" u="sng" dirty="0">
                <a:latin typeface="Arial"/>
                <a:cs typeface="Arial"/>
              </a:rPr>
              <a:t>wish</a:t>
            </a:r>
            <a:r>
              <a:rPr lang="en-US" dirty="0">
                <a:latin typeface="Arial"/>
                <a:cs typeface="Arial"/>
              </a:rPr>
              <a:t> you had said?</a:t>
            </a:r>
          </a:p>
          <a:p>
            <a:pPr lvl="0"/>
            <a:r>
              <a:rPr lang="en-US" dirty="0">
                <a:latin typeface="Arial"/>
                <a:cs typeface="Arial"/>
              </a:rPr>
              <a:t>Do you recommend holding debates in this course again? (Why or why not?) </a:t>
            </a:r>
          </a:p>
          <a:p>
            <a:pPr lvl="0"/>
            <a:r>
              <a:rPr lang="en-US" dirty="0">
                <a:latin typeface="Arial"/>
                <a:cs typeface="Arial"/>
              </a:rPr>
              <a:t>If debates are held again, what do you recommend be changed?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85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146" y="0"/>
            <a:ext cx="673285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305" y="307247"/>
            <a:ext cx="2335292" cy="5786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ignPainter-HouseScript"/>
                <a:cs typeface="SignPainter-HouseScript"/>
              </a:rPr>
              <a:t>Review feedback: </a:t>
            </a:r>
          </a:p>
          <a:p>
            <a:endParaRPr lang="en-US" dirty="0"/>
          </a:p>
          <a:p>
            <a:r>
              <a:rPr lang="en-US" dirty="0" smtClean="0"/>
              <a:t>1. Team lead will hand out equal amount of rubrics to teams.</a:t>
            </a:r>
          </a:p>
          <a:p>
            <a:endParaRPr lang="en-US" dirty="0"/>
          </a:p>
          <a:p>
            <a:r>
              <a:rPr lang="en-US" dirty="0" smtClean="0"/>
              <a:t>2. Before members share out, read rubric and feedback closely.  </a:t>
            </a:r>
          </a:p>
          <a:p>
            <a:endParaRPr lang="en-US" dirty="0"/>
          </a:p>
          <a:p>
            <a:r>
              <a:rPr lang="en-US" dirty="0" smtClean="0"/>
              <a:t>3. Share out overall scores and most significant comments.</a:t>
            </a:r>
          </a:p>
          <a:p>
            <a:endParaRPr lang="en-US" dirty="0"/>
          </a:p>
          <a:p>
            <a:r>
              <a:rPr lang="en-US" dirty="0" smtClean="0"/>
              <a:t>4.  Based on peer feedback and scoring, who won the debate? Why?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8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146" y="0"/>
            <a:ext cx="6732854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6305" y="307247"/>
            <a:ext cx="2335292" cy="6063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ignPainter-HouseScript"/>
                <a:cs typeface="SignPainter-HouseScript"/>
              </a:rPr>
              <a:t>Group Evaluation: </a:t>
            </a:r>
          </a:p>
          <a:p>
            <a:endParaRPr lang="en-US" dirty="0"/>
          </a:p>
          <a:p>
            <a:r>
              <a:rPr lang="en-US" dirty="0" smtClean="0"/>
              <a:t>1. Split group into individual teams.</a:t>
            </a:r>
          </a:p>
          <a:p>
            <a:endParaRPr lang="en-US" dirty="0"/>
          </a:p>
          <a:p>
            <a:r>
              <a:rPr lang="en-US" dirty="0" smtClean="0"/>
              <a:t>2. How did the group do as a team? </a:t>
            </a:r>
          </a:p>
          <a:p>
            <a:endParaRPr lang="en-US" dirty="0"/>
          </a:p>
          <a:p>
            <a:r>
              <a:rPr lang="en-US" dirty="0" smtClean="0"/>
              <a:t>3. How did you do as individual team members? 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Opening Statement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Defense</a:t>
            </a:r>
          </a:p>
          <a:p>
            <a:pPr marL="285750" indent="-285750">
              <a:buFontTx/>
              <a:buChar char="•"/>
            </a:pPr>
            <a:r>
              <a:rPr lang="en-US" dirty="0" smtClean="0"/>
              <a:t>Rebuttal</a:t>
            </a:r>
          </a:p>
          <a:p>
            <a:endParaRPr lang="en-US" dirty="0"/>
          </a:p>
          <a:p>
            <a:r>
              <a:rPr lang="en-US" dirty="0" smtClean="0"/>
              <a:t>4.  What will be a skill you will maintain? What will be an area for growth?  </a:t>
            </a:r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1874379" y="1935654"/>
            <a:ext cx="2826933" cy="34821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053004" y="2551325"/>
            <a:ext cx="1097186" cy="86935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1504411" y="3615268"/>
            <a:ext cx="1645779" cy="4437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318808" y="4342329"/>
            <a:ext cx="1825642" cy="522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1280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2425" y="495300"/>
            <a:ext cx="9144000" cy="685800"/>
          </a:xfrm>
        </p:spPr>
        <p:txBody>
          <a:bodyPr>
            <a:noAutofit/>
          </a:bodyPr>
          <a:lstStyle/>
          <a:p>
            <a:pPr algn="l"/>
            <a:r>
              <a:rPr lang="en-US" sz="8000" u="sng" dirty="0">
                <a:solidFill>
                  <a:srgbClr val="FFC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SignPainter-HouseScript"/>
                <a:cs typeface="SignPainter-HouseScript"/>
              </a:rPr>
              <a:t>Whip </a:t>
            </a:r>
            <a:r>
              <a:rPr lang="en-US" sz="8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SignPainter-HouseScript"/>
                <a:cs typeface="SignPainter-HouseScript"/>
              </a:rPr>
              <a:t>Around: Give Props!</a:t>
            </a:r>
            <a:endParaRPr lang="en-US" sz="8000" u="sng" dirty="0">
              <a:solidFill>
                <a:srgbClr val="FFC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SignPainter-HouseScript"/>
              <a:cs typeface="SignPainter-HouseScript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1574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I liked when _______ said __________ because _______________.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An interesting idea _______________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Something I learned from the discussion ______________________.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I still don’t understand _____________.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36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543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272</Words>
  <Application>Microsoft Macintosh PowerPoint</Application>
  <PresentationFormat>On-screen Show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Debate Debrief</vt:lpstr>
      <vt:lpstr>Post Debate Reflection:  Choose three questions to THINK &amp; WRITE about which you feel are most important to SHARE with colleagues.  </vt:lpstr>
      <vt:lpstr>PowerPoint Presentation</vt:lpstr>
      <vt:lpstr>PowerPoint Presentation</vt:lpstr>
      <vt:lpstr>Whip Around: Give Props!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Debrief</dc:title>
  <dc:creator>teacher</dc:creator>
  <cp:lastModifiedBy>teacher</cp:lastModifiedBy>
  <cp:revision>3</cp:revision>
  <dcterms:created xsi:type="dcterms:W3CDTF">2017-11-27T23:09:53Z</dcterms:created>
  <dcterms:modified xsi:type="dcterms:W3CDTF">2017-11-27T23:38:28Z</dcterms:modified>
</cp:coreProperties>
</file>