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6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9746-F9A6-244F-8C9B-8F652D18ADBA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5774-43A3-2544-AA46-C096820C4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36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9746-F9A6-244F-8C9B-8F652D18ADBA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5774-43A3-2544-AA46-C096820C4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27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9746-F9A6-244F-8C9B-8F652D18ADBA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5774-43A3-2544-AA46-C096820C4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86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9746-F9A6-244F-8C9B-8F652D18ADBA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5774-43A3-2544-AA46-C096820C4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165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9746-F9A6-244F-8C9B-8F652D18ADBA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5774-43A3-2544-AA46-C096820C4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4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9746-F9A6-244F-8C9B-8F652D18ADBA}" type="datetimeFigureOut">
              <a:rPr lang="en-US" smtClean="0"/>
              <a:t>11/7/17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5774-43A3-2544-AA46-C096820C4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86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9746-F9A6-244F-8C9B-8F652D18ADBA}" type="datetimeFigureOut">
              <a:rPr lang="en-US" smtClean="0"/>
              <a:t>11/7/17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5774-43A3-2544-AA46-C096820C4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93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9746-F9A6-244F-8C9B-8F652D18ADBA}" type="datetimeFigureOut">
              <a:rPr lang="en-US" smtClean="0"/>
              <a:t>11/7/17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5774-43A3-2544-AA46-C096820C4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9746-F9A6-244F-8C9B-8F652D18ADBA}" type="datetimeFigureOut">
              <a:rPr lang="en-US" smtClean="0"/>
              <a:t>11/7/17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5774-43A3-2544-AA46-C096820C4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6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9746-F9A6-244F-8C9B-8F652D18ADBA}" type="datetimeFigureOut">
              <a:rPr lang="en-US" smtClean="0"/>
              <a:t>11/7/17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5774-43A3-2544-AA46-C096820C4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48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9746-F9A6-244F-8C9B-8F652D18ADBA}" type="datetimeFigureOut">
              <a:rPr lang="en-US" smtClean="0"/>
              <a:t>11/7/17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5774-43A3-2544-AA46-C096820C4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08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E9746-F9A6-244F-8C9B-8F652D18ADBA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C5774-43A3-2544-AA46-C096820C4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65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9248" y="1537065"/>
            <a:ext cx="7619385" cy="5601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>
                <a:latin typeface="Helvetica"/>
                <a:cs typeface="Helvetica"/>
              </a:rPr>
              <a:t>What are the advantages of the “home team”? Cite evidence. What are the advantage of the visitors?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>
                <a:latin typeface="Helvetica"/>
                <a:cs typeface="Helvetica"/>
              </a:rPr>
              <a:t>To whose oration style does the author compare the Arthur Kill team? Why?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>
                <a:latin typeface="Helvetica"/>
                <a:cs typeface="Helvetica"/>
              </a:rPr>
              <a:t>Summarize the argument of the team supporting government financing of higher education in prisons.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>
                <a:latin typeface="Helvetica"/>
                <a:cs typeface="Helvetica"/>
              </a:rPr>
              <a:t>Summarize the argument of the team in favor of no government financing of higher education in prisons.  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Helvetica"/>
              <a:cs typeface="Helvetica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1117" y="59073"/>
            <a:ext cx="80328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Helvetica Light"/>
                <a:cs typeface="Helvetica Light"/>
              </a:rPr>
              <a:t>Roundtable</a:t>
            </a:r>
            <a:r>
              <a:rPr lang="en-US" sz="2400" dirty="0" smtClean="0">
                <a:latin typeface="Helvetica Light"/>
                <a:cs typeface="Helvetica Light"/>
              </a:rPr>
              <a:t> discussion: </a:t>
            </a:r>
          </a:p>
          <a:p>
            <a:r>
              <a:rPr lang="en-US" sz="3200" dirty="0" smtClean="0">
                <a:latin typeface="Helvetica Light"/>
                <a:cs typeface="Helvetica Light"/>
              </a:rPr>
              <a:t>“Resolved: Inmates Make Tough Debaters” by Susan Dominus for The New York Times </a:t>
            </a:r>
            <a:endParaRPr lang="en-US" sz="3200" dirty="0"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876137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89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1</cp:revision>
  <dcterms:created xsi:type="dcterms:W3CDTF">2017-11-07T15:35:23Z</dcterms:created>
  <dcterms:modified xsi:type="dcterms:W3CDTF">2017-11-07T15:40:37Z</dcterms:modified>
</cp:coreProperties>
</file>