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A0EC-F7E4-FE43-9227-8D1967196C32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9558-4E68-DD4A-9C6A-AD6E1718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t>Have students use circle map to write a paragraph on Jonathan Edwards.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95C00-C8D6-DD45-AF64-24029982C4F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7B86E-DEDE-0047-81A6-D8D46152BD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0B35-2BAF-5F4A-AD8C-051930839269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CA2A9-67D1-BC42-BCE3-37FA7354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ncolnnDou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3"/>
            <a:ext cx="9179804" cy="5342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242" y="5387975"/>
            <a:ext cx="884766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Snell Roundhand Black"/>
                <a:cs typeface="Snell Roundhand Black"/>
              </a:rPr>
              <a:t>The New Birth of Freedom</a:t>
            </a:r>
            <a:endParaRPr lang="en-US" dirty="0">
              <a:latin typeface="Snell Roundhand Black"/>
              <a:cs typeface="Snell Roundhand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228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1248"/>
            <a:ext cx="8847667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The New Birth of Freedom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11" y="1817056"/>
            <a:ext cx="8709089" cy="47651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venir Next Condensed Medium"/>
                <a:ea typeface="ＭＳ Ｐゴシック" charset="-128"/>
                <a:cs typeface="Avenir Next Condensed Medium"/>
              </a:rPr>
              <a:t>After CLOSE READING Abraham Lincoln’s “Second Inaugural Address” and Frederick Douglass’s “What to the Slave is the Fourth of July,” 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students will evaluate how the author uses </a:t>
            </a:r>
            <a:r>
              <a:rPr lang="en-US" b="1" dirty="0" smtClean="0">
                <a:solidFill>
                  <a:srgbClr val="FF0000"/>
                </a:solidFill>
                <a:latin typeface="Avenir Next Condensed Medium"/>
                <a:cs typeface="Avenir Next Condensed Medium"/>
              </a:rPr>
              <a:t>ethos, pathos, and/or logos 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to communicate and support 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ideas and IMPLEMENT these strategies in SPEECHES.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  </a:t>
            </a:r>
            <a:endParaRPr lang="en-US" b="1" i="1" dirty="0" smtClean="0">
              <a:solidFill>
                <a:schemeClr val="tx1"/>
              </a:solidFill>
              <a:latin typeface="Avenir Next Condensed Medium"/>
              <a:cs typeface="Avenir Next Condensed Medium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Evidence: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Annotations and Marginalia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Comparative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Summary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Socratic Seminar (Progress Check 1)</a:t>
            </a: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Photo Essays (Progress Check 2)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SPEECHES (Summative Project)</a:t>
            </a: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9241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033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After watching biographical video clip, students will be able to </a:t>
            </a:r>
            <a:r>
              <a:rPr lang="en-US" sz="2400" b="1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describe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author’s background and explain influence of historical context on his writing and philosophical stance. </a:t>
            </a:r>
            <a:endParaRPr lang="en-US" sz="2400" b="1" i="1" dirty="0" smtClean="0">
              <a:solidFill>
                <a:srgbClr val="000000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48" y="1801813"/>
            <a:ext cx="4334711" cy="4400285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79314" y="3352800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8839" y="2514426"/>
            <a:ext cx="32849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Fill </a:t>
            </a:r>
            <a:r>
              <a:rPr lang="en-US" sz="1300" dirty="0">
                <a:solidFill>
                  <a:srgbClr val="FF0000"/>
                </a:solidFill>
              </a:rPr>
              <a:t>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the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4951413" y="1995488"/>
            <a:ext cx="3956050" cy="40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Use the following paragraph frame: </a:t>
            </a:r>
          </a:p>
          <a:p>
            <a:endParaRPr lang="en-US" dirty="0"/>
          </a:p>
          <a:p>
            <a:r>
              <a:rPr lang="en-US" sz="1700" dirty="0"/>
              <a:t>_______can be described as ______.  He was </a:t>
            </a:r>
            <a:r>
              <a:rPr lang="en-US" sz="1700" dirty="0" smtClean="0"/>
              <a:t>born________  and </a:t>
            </a:r>
            <a:r>
              <a:rPr lang="en-US" sz="1700" dirty="0"/>
              <a:t>spent most of his life________.  While ________, he became interested in ________.</a:t>
            </a:r>
          </a:p>
          <a:p>
            <a:r>
              <a:rPr lang="en-US" sz="1700" dirty="0"/>
              <a:t>Additionally, ________________</a:t>
            </a:r>
            <a:r>
              <a:rPr lang="en-US" sz="1700" dirty="0" smtClean="0"/>
              <a:t>.  According to_________, in the video, article, essay titled “____________,”_____________.  Other influences on his work and philosophical stance include</a:t>
            </a:r>
          </a:p>
          <a:p>
            <a:r>
              <a:rPr lang="en-US" sz="1700" dirty="0" smtClean="0"/>
              <a:t>____________________. </a:t>
            </a:r>
            <a:r>
              <a:rPr lang="en-US" sz="1700" dirty="0"/>
              <a:t>His writing attempts to ______________ by _______________.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1631950" y="3606413"/>
            <a:ext cx="1262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Before you read… 1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the text will be about and the theme which will be communicated.  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92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Evidence/Appeals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1557918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3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rd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writing this text?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argument and what is its relevance to our COLLECTION TOPIC?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text reveals that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__________,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53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facts </a:t>
            </a:r>
            <a:r>
              <a:rPr lang="en-US" sz="1400">
                <a:latin typeface="Century Gothic" charset="0"/>
              </a:rPr>
              <a:t>and </a:t>
            </a:r>
            <a:r>
              <a:rPr lang="en-US" sz="1400" b="1">
                <a:latin typeface="Century Gothic" charset="0"/>
              </a:rPr>
              <a:t>logic </a:t>
            </a:r>
            <a:r>
              <a:rPr lang="en-US" sz="1400">
                <a:latin typeface="Century Gothic" charset="0"/>
              </a:rPr>
              <a:t>to convince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5783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461</Words>
  <Application>Microsoft Macintosh PowerPoint</Application>
  <PresentationFormat>On-screen Show (4:3)</PresentationFormat>
  <Paragraphs>65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 New Birth of Freedom</vt:lpstr>
      <vt:lpstr>After watching biographical video clip, students will be able to describe the author’s background and explain influence of historical context on his writing and philosophical stance. </vt:lpstr>
      <vt:lpstr>Before you read… 1st read</vt:lpstr>
      <vt:lpstr>THIRD read: MARGINALIA</vt:lpstr>
      <vt:lpstr>After your 3rd read…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2017-01-19T15:29:54Z</dcterms:created>
  <dcterms:modified xsi:type="dcterms:W3CDTF">2018-02-01T15:24:28Z</dcterms:modified>
</cp:coreProperties>
</file>