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2" r:id="rId3"/>
    <p:sldId id="261" r:id="rId4"/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9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0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9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5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8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4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4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0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8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9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4621A-6B67-6C4B-85DC-B9A6EA2E7FC3}" type="datetimeFigureOut">
              <a:rPr lang="en-US" smtClean="0"/>
              <a:t>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E12C9-36D3-C54A-83C1-12602C033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9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5133" y="134707"/>
            <a:ext cx="9449133" cy="631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81258" y="5793820"/>
            <a:ext cx="74425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 World Wall” by Judy Baca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616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aQuo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49946"/>
            <a:ext cx="9144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6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</a:t>
            </a:r>
            <a:r>
              <a:rPr lang="en-US" dirty="0" smtClean="0"/>
              <a:t>your materials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4764" y="1371600"/>
            <a:ext cx="8165316" cy="50101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LOOK!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Instructions</a:t>
            </a:r>
            <a:r>
              <a:rPr lang="en-US" dirty="0" smtClean="0"/>
              <a:t>: Look at the pieces of art provided. Choose one that catches your eye.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Stanza 1:  Tell a story about what may be going on in the picture. “Who is doing what, and why?”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Stanza 2:  Describe the imagery in the picture.  Include sight, sound, touch, taste, and smell.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Stanza 3:  What does the picture make you feel and </a:t>
            </a:r>
            <a:r>
              <a:rPr lang="en-US" smtClean="0"/>
              <a:t>think </a:t>
            </a:r>
            <a:r>
              <a:rPr lang="en-US" smtClean="0"/>
              <a:t>about?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0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7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7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7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7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W_Balance-8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830"/>
            <a:ext cx="9144000" cy="30403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3290" y="3998217"/>
            <a:ext cx="844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Baca, Judy. “Balance.” </a:t>
            </a:r>
            <a:r>
              <a:rPr lang="en-US" i="1" dirty="0" smtClean="0"/>
              <a:t>World Wall: A Vision of the Future Without Fear. </a:t>
            </a:r>
            <a:r>
              <a:rPr lang="en-US" dirty="0" err="1" smtClean="0"/>
              <a:t>SPARCinLA</a:t>
            </a:r>
            <a:r>
              <a:rPr lang="en-US" i="1" dirty="0" smtClean="0"/>
              <a:t>.  </a:t>
            </a:r>
            <a:r>
              <a:rPr lang="en-US" dirty="0" smtClean="0"/>
              <a:t>11 June, 2018. web</a:t>
            </a:r>
            <a:r>
              <a:rPr lang="en-US" i="1" dirty="0"/>
              <a:t>	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465722" y="5014436"/>
            <a:ext cx="3519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sparcinla.org</a:t>
            </a:r>
            <a:r>
              <a:rPr lang="en-US" dirty="0" smtClean="0"/>
              <a:t>/balance-panel/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64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onViolence is Our Streng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3692"/>
            <a:ext cx="9144000" cy="31350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3290" y="4644548"/>
            <a:ext cx="844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Baca, Judy. “</a:t>
            </a:r>
            <a:r>
              <a:rPr lang="en-US" dirty="0" err="1" smtClean="0"/>
              <a:t>NonViolence</a:t>
            </a:r>
            <a:r>
              <a:rPr lang="en-US" dirty="0" smtClean="0"/>
              <a:t> is Our Strength.” </a:t>
            </a:r>
            <a:r>
              <a:rPr lang="en-US" i="1" dirty="0" smtClean="0"/>
              <a:t>World Wall: A Vision of the Future Without	Fear. </a:t>
            </a:r>
            <a:r>
              <a:rPr lang="en-US" dirty="0" err="1" smtClean="0"/>
              <a:t>SPARCinLA</a:t>
            </a:r>
            <a:r>
              <a:rPr lang="en-US" i="1" dirty="0" smtClean="0"/>
              <a:t>.  </a:t>
            </a:r>
            <a:r>
              <a:rPr lang="en-US" dirty="0" smtClean="0"/>
              <a:t>11 June, 2018. web</a:t>
            </a:r>
            <a:r>
              <a:rPr lang="en-US" i="1" dirty="0"/>
              <a:t>	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9767" y="5688293"/>
            <a:ext cx="4301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sparcinla.org</a:t>
            </a:r>
            <a:r>
              <a:rPr lang="en-US" dirty="0" smtClean="0"/>
              <a:t>/non-violent-resistance/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4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iumph_of_the_Hands_Giclee_Pri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2384"/>
            <a:ext cx="9200104" cy="30367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3290" y="4644548"/>
            <a:ext cx="844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Baca, Judy. “Triumph of the Hands.” </a:t>
            </a:r>
            <a:r>
              <a:rPr lang="en-US" i="1" dirty="0" smtClean="0"/>
              <a:t>World Wall: A Vision of the Future Without Fear.	</a:t>
            </a:r>
            <a:r>
              <a:rPr lang="en-US" dirty="0" err="1" smtClean="0"/>
              <a:t>SPARCinLA</a:t>
            </a:r>
            <a:r>
              <a:rPr lang="en-US" i="1" dirty="0" smtClean="0"/>
              <a:t>.  </a:t>
            </a:r>
            <a:r>
              <a:rPr lang="en-US" dirty="0" smtClean="0"/>
              <a:t>11 June, 2018. web</a:t>
            </a:r>
            <a:r>
              <a:rPr lang="en-US" i="1" dirty="0"/>
              <a:t>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51768" y="5707537"/>
            <a:ext cx="424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sparcinla.org</a:t>
            </a:r>
            <a:r>
              <a:rPr lang="en-US" dirty="0" smtClean="0"/>
              <a:t>/triumph-of-the-hands/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6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riumph_of_the_Hear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2721"/>
            <a:ext cx="9097646" cy="30295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3290" y="4644548"/>
            <a:ext cx="8446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Baca, Judy. “Triumph of the Hearts.” </a:t>
            </a:r>
            <a:r>
              <a:rPr lang="en-US" i="1" dirty="0" smtClean="0"/>
              <a:t>World Wall: A Vision of the Future Without Fear.	</a:t>
            </a:r>
            <a:r>
              <a:rPr lang="en-US" dirty="0" err="1" smtClean="0"/>
              <a:t>SPARCinLA</a:t>
            </a:r>
            <a:r>
              <a:rPr lang="en-US" i="1" dirty="0" smtClean="0"/>
              <a:t>.  </a:t>
            </a:r>
            <a:r>
              <a:rPr lang="en-US" dirty="0" smtClean="0"/>
              <a:t>11 June, 2018. web</a:t>
            </a:r>
            <a:r>
              <a:rPr lang="en-US" i="1" dirty="0"/>
              <a:t>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4235" y="5515099"/>
            <a:ext cx="4275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sparcinla.org</a:t>
            </a:r>
            <a:r>
              <a:rPr lang="en-US" dirty="0" smtClean="0"/>
              <a:t>/triumph-of-the-hearts/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9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171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Gather your materials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3</cp:revision>
  <dcterms:created xsi:type="dcterms:W3CDTF">2018-06-11T14:27:51Z</dcterms:created>
  <dcterms:modified xsi:type="dcterms:W3CDTF">2018-06-11T15:15:07Z</dcterms:modified>
</cp:coreProperties>
</file>