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20"/>
  </p:notesMasterIdLst>
  <p:handoutMasterIdLst>
    <p:handoutMasterId r:id="rId21"/>
  </p:handoutMasterIdLst>
  <p:sldIdLst>
    <p:sldId id="303" r:id="rId2"/>
    <p:sldId id="304" r:id="rId3"/>
    <p:sldId id="305" r:id="rId4"/>
    <p:sldId id="256" r:id="rId5"/>
    <p:sldId id="258" r:id="rId6"/>
    <p:sldId id="294" r:id="rId7"/>
    <p:sldId id="274" r:id="rId8"/>
    <p:sldId id="291" r:id="rId9"/>
    <p:sldId id="28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292" r:id="rId18"/>
    <p:sldId id="29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0" autoAdjust="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2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552041-6057-614C-BE3E-A0941FB50979}" type="doc">
      <dgm:prSet loTypeId="urn:microsoft.com/office/officeart/2005/8/layout/arrow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1579F6-4855-B64A-8FDE-97FD49BAC38C}">
      <dgm:prSet phldrT="[Text]"/>
      <dgm:spPr/>
      <dgm:t>
        <a:bodyPr/>
        <a:lstStyle/>
        <a:p>
          <a:r>
            <a:rPr lang="en-US" dirty="0" smtClean="0"/>
            <a:t>AGREE</a:t>
          </a:r>
          <a:endParaRPr lang="en-US" dirty="0"/>
        </a:p>
      </dgm:t>
    </dgm:pt>
    <dgm:pt modelId="{FF813B8E-5721-F647-9E61-A512D360A42F}" type="parTrans" cxnId="{166DBC4B-85AE-D349-A6D4-718150AD963B}">
      <dgm:prSet/>
      <dgm:spPr/>
      <dgm:t>
        <a:bodyPr/>
        <a:lstStyle/>
        <a:p>
          <a:endParaRPr lang="en-US"/>
        </a:p>
      </dgm:t>
    </dgm:pt>
    <dgm:pt modelId="{B71944C9-6332-DF4B-9CE5-CEA0C328FF72}" type="sibTrans" cxnId="{166DBC4B-85AE-D349-A6D4-718150AD963B}">
      <dgm:prSet/>
      <dgm:spPr/>
      <dgm:t>
        <a:bodyPr/>
        <a:lstStyle/>
        <a:p>
          <a:endParaRPr lang="en-US"/>
        </a:p>
      </dgm:t>
    </dgm:pt>
    <dgm:pt modelId="{B85DE016-9E02-D048-BED4-A23597408ABE}">
      <dgm:prSet phldrT="[Text]"/>
      <dgm:spPr/>
      <dgm:t>
        <a:bodyPr/>
        <a:lstStyle/>
        <a:p>
          <a:r>
            <a:rPr lang="en-US" dirty="0" smtClean="0"/>
            <a:t>DISAGREE</a:t>
          </a:r>
          <a:endParaRPr lang="en-US" dirty="0"/>
        </a:p>
      </dgm:t>
    </dgm:pt>
    <dgm:pt modelId="{F1D39128-224A-5148-B1E8-3701C870DCFD}" type="parTrans" cxnId="{5E5D9614-FA61-4A4A-AFD8-54EF9750F34F}">
      <dgm:prSet/>
      <dgm:spPr/>
      <dgm:t>
        <a:bodyPr/>
        <a:lstStyle/>
        <a:p>
          <a:endParaRPr lang="en-US"/>
        </a:p>
      </dgm:t>
    </dgm:pt>
    <dgm:pt modelId="{3769365A-7290-A44A-9CD5-30F4C0A79BAF}" type="sibTrans" cxnId="{5E5D9614-FA61-4A4A-AFD8-54EF9750F34F}">
      <dgm:prSet/>
      <dgm:spPr/>
      <dgm:t>
        <a:bodyPr/>
        <a:lstStyle/>
        <a:p>
          <a:endParaRPr lang="en-US"/>
        </a:p>
      </dgm:t>
    </dgm:pt>
    <dgm:pt modelId="{A9FE9C54-21FE-9D41-94E5-AA748E858855}" type="pres">
      <dgm:prSet presAssocID="{D2552041-6057-614C-BE3E-A0941FB509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946117-F005-574C-9630-67F4966B74C0}" type="pres">
      <dgm:prSet presAssocID="{951579F6-4855-B64A-8FDE-97FD49BAC38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BB273-02BD-F841-A37E-E076DE962C0C}" type="pres">
      <dgm:prSet presAssocID="{B85DE016-9E02-D048-BED4-A23597408AB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A7F4E3-1237-4347-A7AB-4923B816F426}" type="presOf" srcId="{951579F6-4855-B64A-8FDE-97FD49BAC38C}" destId="{FC946117-F005-574C-9630-67F4966B74C0}" srcOrd="0" destOrd="0" presId="urn:microsoft.com/office/officeart/2005/8/layout/arrow1"/>
    <dgm:cxn modelId="{166DBC4B-85AE-D349-A6D4-718150AD963B}" srcId="{D2552041-6057-614C-BE3E-A0941FB50979}" destId="{951579F6-4855-B64A-8FDE-97FD49BAC38C}" srcOrd="0" destOrd="0" parTransId="{FF813B8E-5721-F647-9E61-A512D360A42F}" sibTransId="{B71944C9-6332-DF4B-9CE5-CEA0C328FF72}"/>
    <dgm:cxn modelId="{42CBDEDA-6AF3-584B-8E12-A4C9CDA4DED2}" type="presOf" srcId="{D2552041-6057-614C-BE3E-A0941FB50979}" destId="{A9FE9C54-21FE-9D41-94E5-AA748E858855}" srcOrd="0" destOrd="0" presId="urn:microsoft.com/office/officeart/2005/8/layout/arrow1"/>
    <dgm:cxn modelId="{5E5D9614-FA61-4A4A-AFD8-54EF9750F34F}" srcId="{D2552041-6057-614C-BE3E-A0941FB50979}" destId="{B85DE016-9E02-D048-BED4-A23597408ABE}" srcOrd="1" destOrd="0" parTransId="{F1D39128-224A-5148-B1E8-3701C870DCFD}" sibTransId="{3769365A-7290-A44A-9CD5-30F4C0A79BAF}"/>
    <dgm:cxn modelId="{1322E979-1DA5-134C-8710-E1E90C19A69A}" type="presOf" srcId="{B85DE016-9E02-D048-BED4-A23597408ABE}" destId="{424BB273-02BD-F841-A37E-E076DE962C0C}" srcOrd="0" destOrd="0" presId="urn:microsoft.com/office/officeart/2005/8/layout/arrow1"/>
    <dgm:cxn modelId="{4C22D82E-C9C4-054C-BECD-2E3B2F93A89F}" type="presParOf" srcId="{A9FE9C54-21FE-9D41-94E5-AA748E858855}" destId="{FC946117-F005-574C-9630-67F4966B74C0}" srcOrd="0" destOrd="0" presId="urn:microsoft.com/office/officeart/2005/8/layout/arrow1"/>
    <dgm:cxn modelId="{38B9B2D2-03E5-EC44-8845-9D49AB400D1A}" type="presParOf" srcId="{A9FE9C54-21FE-9D41-94E5-AA748E858855}" destId="{424BB273-02BD-F841-A37E-E076DE962C0C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552041-6057-614C-BE3E-A0941FB50979}" type="doc">
      <dgm:prSet loTypeId="urn:microsoft.com/office/officeart/2005/8/layout/arrow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1579F6-4855-B64A-8FDE-97FD49BAC38C}">
      <dgm:prSet phldrT="[Text]"/>
      <dgm:spPr/>
      <dgm:t>
        <a:bodyPr/>
        <a:lstStyle/>
        <a:p>
          <a:r>
            <a:rPr lang="en-US" dirty="0" smtClean="0"/>
            <a:t>AGREE</a:t>
          </a:r>
          <a:endParaRPr lang="en-US" dirty="0"/>
        </a:p>
      </dgm:t>
    </dgm:pt>
    <dgm:pt modelId="{FF813B8E-5721-F647-9E61-A512D360A42F}" type="parTrans" cxnId="{166DBC4B-85AE-D349-A6D4-718150AD963B}">
      <dgm:prSet/>
      <dgm:spPr/>
      <dgm:t>
        <a:bodyPr/>
        <a:lstStyle/>
        <a:p>
          <a:endParaRPr lang="en-US"/>
        </a:p>
      </dgm:t>
    </dgm:pt>
    <dgm:pt modelId="{B71944C9-6332-DF4B-9CE5-CEA0C328FF72}" type="sibTrans" cxnId="{166DBC4B-85AE-D349-A6D4-718150AD963B}">
      <dgm:prSet/>
      <dgm:spPr/>
      <dgm:t>
        <a:bodyPr/>
        <a:lstStyle/>
        <a:p>
          <a:endParaRPr lang="en-US"/>
        </a:p>
      </dgm:t>
    </dgm:pt>
    <dgm:pt modelId="{B85DE016-9E02-D048-BED4-A23597408ABE}">
      <dgm:prSet phldrT="[Text]"/>
      <dgm:spPr/>
      <dgm:t>
        <a:bodyPr/>
        <a:lstStyle/>
        <a:p>
          <a:r>
            <a:rPr lang="en-US" dirty="0" smtClean="0"/>
            <a:t>DISAGREE</a:t>
          </a:r>
          <a:endParaRPr lang="en-US" dirty="0"/>
        </a:p>
      </dgm:t>
    </dgm:pt>
    <dgm:pt modelId="{F1D39128-224A-5148-B1E8-3701C870DCFD}" type="parTrans" cxnId="{5E5D9614-FA61-4A4A-AFD8-54EF9750F34F}">
      <dgm:prSet/>
      <dgm:spPr/>
      <dgm:t>
        <a:bodyPr/>
        <a:lstStyle/>
        <a:p>
          <a:endParaRPr lang="en-US"/>
        </a:p>
      </dgm:t>
    </dgm:pt>
    <dgm:pt modelId="{3769365A-7290-A44A-9CD5-30F4C0A79BAF}" type="sibTrans" cxnId="{5E5D9614-FA61-4A4A-AFD8-54EF9750F34F}">
      <dgm:prSet/>
      <dgm:spPr/>
      <dgm:t>
        <a:bodyPr/>
        <a:lstStyle/>
        <a:p>
          <a:endParaRPr lang="en-US"/>
        </a:p>
      </dgm:t>
    </dgm:pt>
    <dgm:pt modelId="{A9FE9C54-21FE-9D41-94E5-AA748E858855}" type="pres">
      <dgm:prSet presAssocID="{D2552041-6057-614C-BE3E-A0941FB509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946117-F005-574C-9630-67F4966B74C0}" type="pres">
      <dgm:prSet presAssocID="{951579F6-4855-B64A-8FDE-97FD49BAC38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BB273-02BD-F841-A37E-E076DE962C0C}" type="pres">
      <dgm:prSet presAssocID="{B85DE016-9E02-D048-BED4-A23597408AB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DF9323-F493-9E44-A771-D485D1C4D456}" type="presOf" srcId="{951579F6-4855-B64A-8FDE-97FD49BAC38C}" destId="{FC946117-F005-574C-9630-67F4966B74C0}" srcOrd="0" destOrd="0" presId="urn:microsoft.com/office/officeart/2005/8/layout/arrow1"/>
    <dgm:cxn modelId="{166DBC4B-85AE-D349-A6D4-718150AD963B}" srcId="{D2552041-6057-614C-BE3E-A0941FB50979}" destId="{951579F6-4855-B64A-8FDE-97FD49BAC38C}" srcOrd="0" destOrd="0" parTransId="{FF813B8E-5721-F647-9E61-A512D360A42F}" sibTransId="{B71944C9-6332-DF4B-9CE5-CEA0C328FF72}"/>
    <dgm:cxn modelId="{CE934168-5E5C-6040-87E5-A0D23A8B2F1B}" type="presOf" srcId="{B85DE016-9E02-D048-BED4-A23597408ABE}" destId="{424BB273-02BD-F841-A37E-E076DE962C0C}" srcOrd="0" destOrd="0" presId="urn:microsoft.com/office/officeart/2005/8/layout/arrow1"/>
    <dgm:cxn modelId="{5E5D9614-FA61-4A4A-AFD8-54EF9750F34F}" srcId="{D2552041-6057-614C-BE3E-A0941FB50979}" destId="{B85DE016-9E02-D048-BED4-A23597408ABE}" srcOrd="1" destOrd="0" parTransId="{F1D39128-224A-5148-B1E8-3701C870DCFD}" sibTransId="{3769365A-7290-A44A-9CD5-30F4C0A79BAF}"/>
    <dgm:cxn modelId="{93635A1D-CCB6-5741-B6C8-68B5BE8F5A79}" type="presOf" srcId="{D2552041-6057-614C-BE3E-A0941FB50979}" destId="{A9FE9C54-21FE-9D41-94E5-AA748E858855}" srcOrd="0" destOrd="0" presId="urn:microsoft.com/office/officeart/2005/8/layout/arrow1"/>
    <dgm:cxn modelId="{E55C031E-63DC-3E41-BFF3-D38B0D8F94E3}" type="presParOf" srcId="{A9FE9C54-21FE-9D41-94E5-AA748E858855}" destId="{FC946117-F005-574C-9630-67F4966B74C0}" srcOrd="0" destOrd="0" presId="urn:microsoft.com/office/officeart/2005/8/layout/arrow1"/>
    <dgm:cxn modelId="{ACE685F9-29E9-DC43-8FAE-812E78022404}" type="presParOf" srcId="{A9FE9C54-21FE-9D41-94E5-AA748E858855}" destId="{424BB273-02BD-F841-A37E-E076DE962C0C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552041-6057-614C-BE3E-A0941FB50979}" type="doc">
      <dgm:prSet loTypeId="urn:microsoft.com/office/officeart/2005/8/layout/arrow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1579F6-4855-B64A-8FDE-97FD49BAC38C}">
      <dgm:prSet phldrT="[Text]"/>
      <dgm:spPr/>
      <dgm:t>
        <a:bodyPr/>
        <a:lstStyle/>
        <a:p>
          <a:r>
            <a:rPr lang="en-US" dirty="0" smtClean="0"/>
            <a:t>AGREE</a:t>
          </a:r>
          <a:endParaRPr lang="en-US" dirty="0"/>
        </a:p>
      </dgm:t>
    </dgm:pt>
    <dgm:pt modelId="{FF813B8E-5721-F647-9E61-A512D360A42F}" type="parTrans" cxnId="{166DBC4B-85AE-D349-A6D4-718150AD963B}">
      <dgm:prSet/>
      <dgm:spPr/>
      <dgm:t>
        <a:bodyPr/>
        <a:lstStyle/>
        <a:p>
          <a:endParaRPr lang="en-US"/>
        </a:p>
      </dgm:t>
    </dgm:pt>
    <dgm:pt modelId="{B71944C9-6332-DF4B-9CE5-CEA0C328FF72}" type="sibTrans" cxnId="{166DBC4B-85AE-D349-A6D4-718150AD963B}">
      <dgm:prSet/>
      <dgm:spPr/>
      <dgm:t>
        <a:bodyPr/>
        <a:lstStyle/>
        <a:p>
          <a:endParaRPr lang="en-US"/>
        </a:p>
      </dgm:t>
    </dgm:pt>
    <dgm:pt modelId="{B85DE016-9E02-D048-BED4-A23597408ABE}">
      <dgm:prSet phldrT="[Text]"/>
      <dgm:spPr/>
      <dgm:t>
        <a:bodyPr/>
        <a:lstStyle/>
        <a:p>
          <a:r>
            <a:rPr lang="en-US" dirty="0" smtClean="0"/>
            <a:t>DISAGREE</a:t>
          </a:r>
          <a:endParaRPr lang="en-US" dirty="0"/>
        </a:p>
      </dgm:t>
    </dgm:pt>
    <dgm:pt modelId="{F1D39128-224A-5148-B1E8-3701C870DCFD}" type="parTrans" cxnId="{5E5D9614-FA61-4A4A-AFD8-54EF9750F34F}">
      <dgm:prSet/>
      <dgm:spPr/>
      <dgm:t>
        <a:bodyPr/>
        <a:lstStyle/>
        <a:p>
          <a:endParaRPr lang="en-US"/>
        </a:p>
      </dgm:t>
    </dgm:pt>
    <dgm:pt modelId="{3769365A-7290-A44A-9CD5-30F4C0A79BAF}" type="sibTrans" cxnId="{5E5D9614-FA61-4A4A-AFD8-54EF9750F34F}">
      <dgm:prSet/>
      <dgm:spPr/>
      <dgm:t>
        <a:bodyPr/>
        <a:lstStyle/>
        <a:p>
          <a:endParaRPr lang="en-US"/>
        </a:p>
      </dgm:t>
    </dgm:pt>
    <dgm:pt modelId="{A9FE9C54-21FE-9D41-94E5-AA748E858855}" type="pres">
      <dgm:prSet presAssocID="{D2552041-6057-614C-BE3E-A0941FB509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946117-F005-574C-9630-67F4966B74C0}" type="pres">
      <dgm:prSet presAssocID="{951579F6-4855-B64A-8FDE-97FD49BAC38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BB273-02BD-F841-A37E-E076DE962C0C}" type="pres">
      <dgm:prSet presAssocID="{B85DE016-9E02-D048-BED4-A23597408AB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C2E2F4-EBF5-B548-9D6F-ED425C10C1CF}" type="presOf" srcId="{D2552041-6057-614C-BE3E-A0941FB50979}" destId="{A9FE9C54-21FE-9D41-94E5-AA748E858855}" srcOrd="0" destOrd="0" presId="urn:microsoft.com/office/officeart/2005/8/layout/arrow1"/>
    <dgm:cxn modelId="{C1E61EFB-9748-0F4C-B7FB-7840DE6865C6}" type="presOf" srcId="{B85DE016-9E02-D048-BED4-A23597408ABE}" destId="{424BB273-02BD-F841-A37E-E076DE962C0C}" srcOrd="0" destOrd="0" presId="urn:microsoft.com/office/officeart/2005/8/layout/arrow1"/>
    <dgm:cxn modelId="{166DBC4B-85AE-D349-A6D4-718150AD963B}" srcId="{D2552041-6057-614C-BE3E-A0941FB50979}" destId="{951579F6-4855-B64A-8FDE-97FD49BAC38C}" srcOrd="0" destOrd="0" parTransId="{FF813B8E-5721-F647-9E61-A512D360A42F}" sibTransId="{B71944C9-6332-DF4B-9CE5-CEA0C328FF72}"/>
    <dgm:cxn modelId="{5E5D9614-FA61-4A4A-AFD8-54EF9750F34F}" srcId="{D2552041-6057-614C-BE3E-A0941FB50979}" destId="{B85DE016-9E02-D048-BED4-A23597408ABE}" srcOrd="1" destOrd="0" parTransId="{F1D39128-224A-5148-B1E8-3701C870DCFD}" sibTransId="{3769365A-7290-A44A-9CD5-30F4C0A79BAF}"/>
    <dgm:cxn modelId="{28947E05-FD29-754A-8ADC-E2FA00BF0CB7}" type="presOf" srcId="{951579F6-4855-B64A-8FDE-97FD49BAC38C}" destId="{FC946117-F005-574C-9630-67F4966B74C0}" srcOrd="0" destOrd="0" presId="urn:microsoft.com/office/officeart/2005/8/layout/arrow1"/>
    <dgm:cxn modelId="{1E5EF6E5-EF1C-3049-8CE1-1B9DC906F93E}" type="presParOf" srcId="{A9FE9C54-21FE-9D41-94E5-AA748E858855}" destId="{FC946117-F005-574C-9630-67F4966B74C0}" srcOrd="0" destOrd="0" presId="urn:microsoft.com/office/officeart/2005/8/layout/arrow1"/>
    <dgm:cxn modelId="{751DF05A-3E5E-B94D-9666-00D437E618B6}" type="presParOf" srcId="{A9FE9C54-21FE-9D41-94E5-AA748E858855}" destId="{424BB273-02BD-F841-A37E-E076DE962C0C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552041-6057-614C-BE3E-A0941FB50979}" type="doc">
      <dgm:prSet loTypeId="urn:microsoft.com/office/officeart/2005/8/layout/arrow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1579F6-4855-B64A-8FDE-97FD49BAC38C}">
      <dgm:prSet phldrT="[Text]"/>
      <dgm:spPr/>
      <dgm:t>
        <a:bodyPr/>
        <a:lstStyle/>
        <a:p>
          <a:r>
            <a:rPr lang="en-US" dirty="0" smtClean="0"/>
            <a:t>AGREE</a:t>
          </a:r>
          <a:endParaRPr lang="en-US" dirty="0"/>
        </a:p>
      </dgm:t>
    </dgm:pt>
    <dgm:pt modelId="{FF813B8E-5721-F647-9E61-A512D360A42F}" type="parTrans" cxnId="{166DBC4B-85AE-D349-A6D4-718150AD963B}">
      <dgm:prSet/>
      <dgm:spPr/>
      <dgm:t>
        <a:bodyPr/>
        <a:lstStyle/>
        <a:p>
          <a:endParaRPr lang="en-US"/>
        </a:p>
      </dgm:t>
    </dgm:pt>
    <dgm:pt modelId="{B71944C9-6332-DF4B-9CE5-CEA0C328FF72}" type="sibTrans" cxnId="{166DBC4B-85AE-D349-A6D4-718150AD963B}">
      <dgm:prSet/>
      <dgm:spPr/>
      <dgm:t>
        <a:bodyPr/>
        <a:lstStyle/>
        <a:p>
          <a:endParaRPr lang="en-US"/>
        </a:p>
      </dgm:t>
    </dgm:pt>
    <dgm:pt modelId="{B85DE016-9E02-D048-BED4-A23597408ABE}">
      <dgm:prSet phldrT="[Text]"/>
      <dgm:spPr/>
      <dgm:t>
        <a:bodyPr/>
        <a:lstStyle/>
        <a:p>
          <a:r>
            <a:rPr lang="en-US" dirty="0" smtClean="0"/>
            <a:t>DISAGREE</a:t>
          </a:r>
          <a:endParaRPr lang="en-US" dirty="0"/>
        </a:p>
      </dgm:t>
    </dgm:pt>
    <dgm:pt modelId="{F1D39128-224A-5148-B1E8-3701C870DCFD}" type="parTrans" cxnId="{5E5D9614-FA61-4A4A-AFD8-54EF9750F34F}">
      <dgm:prSet/>
      <dgm:spPr/>
      <dgm:t>
        <a:bodyPr/>
        <a:lstStyle/>
        <a:p>
          <a:endParaRPr lang="en-US"/>
        </a:p>
      </dgm:t>
    </dgm:pt>
    <dgm:pt modelId="{3769365A-7290-A44A-9CD5-30F4C0A79BAF}" type="sibTrans" cxnId="{5E5D9614-FA61-4A4A-AFD8-54EF9750F34F}">
      <dgm:prSet/>
      <dgm:spPr/>
      <dgm:t>
        <a:bodyPr/>
        <a:lstStyle/>
        <a:p>
          <a:endParaRPr lang="en-US"/>
        </a:p>
      </dgm:t>
    </dgm:pt>
    <dgm:pt modelId="{A9FE9C54-21FE-9D41-94E5-AA748E858855}" type="pres">
      <dgm:prSet presAssocID="{D2552041-6057-614C-BE3E-A0941FB509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946117-F005-574C-9630-67F4966B74C0}" type="pres">
      <dgm:prSet presAssocID="{951579F6-4855-B64A-8FDE-97FD49BAC38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BB273-02BD-F841-A37E-E076DE962C0C}" type="pres">
      <dgm:prSet presAssocID="{B85DE016-9E02-D048-BED4-A23597408AB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5B2412-03D9-064F-B015-223A153C1783}" type="presOf" srcId="{B85DE016-9E02-D048-BED4-A23597408ABE}" destId="{424BB273-02BD-F841-A37E-E076DE962C0C}" srcOrd="0" destOrd="0" presId="urn:microsoft.com/office/officeart/2005/8/layout/arrow1"/>
    <dgm:cxn modelId="{166DBC4B-85AE-D349-A6D4-718150AD963B}" srcId="{D2552041-6057-614C-BE3E-A0941FB50979}" destId="{951579F6-4855-B64A-8FDE-97FD49BAC38C}" srcOrd="0" destOrd="0" parTransId="{FF813B8E-5721-F647-9E61-A512D360A42F}" sibTransId="{B71944C9-6332-DF4B-9CE5-CEA0C328FF72}"/>
    <dgm:cxn modelId="{3650CBDF-D327-A44E-8D8E-63D29016155B}" type="presOf" srcId="{D2552041-6057-614C-BE3E-A0941FB50979}" destId="{A9FE9C54-21FE-9D41-94E5-AA748E858855}" srcOrd="0" destOrd="0" presId="urn:microsoft.com/office/officeart/2005/8/layout/arrow1"/>
    <dgm:cxn modelId="{5E5D9614-FA61-4A4A-AFD8-54EF9750F34F}" srcId="{D2552041-6057-614C-BE3E-A0941FB50979}" destId="{B85DE016-9E02-D048-BED4-A23597408ABE}" srcOrd="1" destOrd="0" parTransId="{F1D39128-224A-5148-B1E8-3701C870DCFD}" sibTransId="{3769365A-7290-A44A-9CD5-30F4C0A79BAF}"/>
    <dgm:cxn modelId="{984BCE14-0285-404B-8792-62A99496CAC8}" type="presOf" srcId="{951579F6-4855-B64A-8FDE-97FD49BAC38C}" destId="{FC946117-F005-574C-9630-67F4966B74C0}" srcOrd="0" destOrd="0" presId="urn:microsoft.com/office/officeart/2005/8/layout/arrow1"/>
    <dgm:cxn modelId="{45374EFF-BFA2-6545-8304-065297E60FA0}" type="presParOf" srcId="{A9FE9C54-21FE-9D41-94E5-AA748E858855}" destId="{FC946117-F005-574C-9630-67F4966B74C0}" srcOrd="0" destOrd="0" presId="urn:microsoft.com/office/officeart/2005/8/layout/arrow1"/>
    <dgm:cxn modelId="{7A0116D5-56EB-4F4A-944B-03767002F3AA}" type="presParOf" srcId="{A9FE9C54-21FE-9D41-94E5-AA748E858855}" destId="{424BB273-02BD-F841-A37E-E076DE962C0C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552041-6057-614C-BE3E-A0941FB50979}" type="doc">
      <dgm:prSet loTypeId="urn:microsoft.com/office/officeart/2005/8/layout/arrow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1579F6-4855-B64A-8FDE-97FD49BAC38C}">
      <dgm:prSet phldrT="[Text]"/>
      <dgm:spPr/>
      <dgm:t>
        <a:bodyPr/>
        <a:lstStyle/>
        <a:p>
          <a:r>
            <a:rPr lang="en-US" dirty="0" smtClean="0"/>
            <a:t>AGREE</a:t>
          </a:r>
          <a:endParaRPr lang="en-US" dirty="0"/>
        </a:p>
      </dgm:t>
    </dgm:pt>
    <dgm:pt modelId="{FF813B8E-5721-F647-9E61-A512D360A42F}" type="parTrans" cxnId="{166DBC4B-85AE-D349-A6D4-718150AD963B}">
      <dgm:prSet/>
      <dgm:spPr/>
      <dgm:t>
        <a:bodyPr/>
        <a:lstStyle/>
        <a:p>
          <a:endParaRPr lang="en-US"/>
        </a:p>
      </dgm:t>
    </dgm:pt>
    <dgm:pt modelId="{B71944C9-6332-DF4B-9CE5-CEA0C328FF72}" type="sibTrans" cxnId="{166DBC4B-85AE-D349-A6D4-718150AD963B}">
      <dgm:prSet/>
      <dgm:spPr/>
      <dgm:t>
        <a:bodyPr/>
        <a:lstStyle/>
        <a:p>
          <a:endParaRPr lang="en-US"/>
        </a:p>
      </dgm:t>
    </dgm:pt>
    <dgm:pt modelId="{B85DE016-9E02-D048-BED4-A23597408ABE}">
      <dgm:prSet phldrT="[Text]"/>
      <dgm:spPr/>
      <dgm:t>
        <a:bodyPr/>
        <a:lstStyle/>
        <a:p>
          <a:r>
            <a:rPr lang="en-US" dirty="0" smtClean="0"/>
            <a:t>DISAGREE</a:t>
          </a:r>
          <a:endParaRPr lang="en-US" dirty="0"/>
        </a:p>
      </dgm:t>
    </dgm:pt>
    <dgm:pt modelId="{F1D39128-224A-5148-B1E8-3701C870DCFD}" type="parTrans" cxnId="{5E5D9614-FA61-4A4A-AFD8-54EF9750F34F}">
      <dgm:prSet/>
      <dgm:spPr/>
      <dgm:t>
        <a:bodyPr/>
        <a:lstStyle/>
        <a:p>
          <a:endParaRPr lang="en-US"/>
        </a:p>
      </dgm:t>
    </dgm:pt>
    <dgm:pt modelId="{3769365A-7290-A44A-9CD5-30F4C0A79BAF}" type="sibTrans" cxnId="{5E5D9614-FA61-4A4A-AFD8-54EF9750F34F}">
      <dgm:prSet/>
      <dgm:spPr/>
      <dgm:t>
        <a:bodyPr/>
        <a:lstStyle/>
        <a:p>
          <a:endParaRPr lang="en-US"/>
        </a:p>
      </dgm:t>
    </dgm:pt>
    <dgm:pt modelId="{A9FE9C54-21FE-9D41-94E5-AA748E858855}" type="pres">
      <dgm:prSet presAssocID="{D2552041-6057-614C-BE3E-A0941FB509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946117-F005-574C-9630-67F4966B74C0}" type="pres">
      <dgm:prSet presAssocID="{951579F6-4855-B64A-8FDE-97FD49BAC38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BB273-02BD-F841-A37E-E076DE962C0C}" type="pres">
      <dgm:prSet presAssocID="{B85DE016-9E02-D048-BED4-A23597408AB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6DBC4B-85AE-D349-A6D4-718150AD963B}" srcId="{D2552041-6057-614C-BE3E-A0941FB50979}" destId="{951579F6-4855-B64A-8FDE-97FD49BAC38C}" srcOrd="0" destOrd="0" parTransId="{FF813B8E-5721-F647-9E61-A512D360A42F}" sibTransId="{B71944C9-6332-DF4B-9CE5-CEA0C328FF72}"/>
    <dgm:cxn modelId="{84C01CD7-94E3-424A-8019-293755EDAF14}" type="presOf" srcId="{D2552041-6057-614C-BE3E-A0941FB50979}" destId="{A9FE9C54-21FE-9D41-94E5-AA748E858855}" srcOrd="0" destOrd="0" presId="urn:microsoft.com/office/officeart/2005/8/layout/arrow1"/>
    <dgm:cxn modelId="{449C414D-12BF-6243-BD1A-6602B1A58A5D}" type="presOf" srcId="{B85DE016-9E02-D048-BED4-A23597408ABE}" destId="{424BB273-02BD-F841-A37E-E076DE962C0C}" srcOrd="0" destOrd="0" presId="urn:microsoft.com/office/officeart/2005/8/layout/arrow1"/>
    <dgm:cxn modelId="{5E5D9614-FA61-4A4A-AFD8-54EF9750F34F}" srcId="{D2552041-6057-614C-BE3E-A0941FB50979}" destId="{B85DE016-9E02-D048-BED4-A23597408ABE}" srcOrd="1" destOrd="0" parTransId="{F1D39128-224A-5148-B1E8-3701C870DCFD}" sibTransId="{3769365A-7290-A44A-9CD5-30F4C0A79BAF}"/>
    <dgm:cxn modelId="{568AA8FD-EF5B-514E-8E29-D0DD15643075}" type="presOf" srcId="{951579F6-4855-B64A-8FDE-97FD49BAC38C}" destId="{FC946117-F005-574C-9630-67F4966B74C0}" srcOrd="0" destOrd="0" presId="urn:microsoft.com/office/officeart/2005/8/layout/arrow1"/>
    <dgm:cxn modelId="{50F19BE6-DAE2-E041-8F92-8A23A14DC658}" type="presParOf" srcId="{A9FE9C54-21FE-9D41-94E5-AA748E858855}" destId="{FC946117-F005-574C-9630-67F4966B74C0}" srcOrd="0" destOrd="0" presId="urn:microsoft.com/office/officeart/2005/8/layout/arrow1"/>
    <dgm:cxn modelId="{DC113DAD-FC63-9D4D-BBB3-A582D7FB5224}" type="presParOf" srcId="{A9FE9C54-21FE-9D41-94E5-AA748E858855}" destId="{424BB273-02BD-F841-A37E-E076DE962C0C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552041-6057-614C-BE3E-A0941FB50979}" type="doc">
      <dgm:prSet loTypeId="urn:microsoft.com/office/officeart/2005/8/layout/arrow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1579F6-4855-B64A-8FDE-97FD49BAC38C}">
      <dgm:prSet phldrT="[Text]"/>
      <dgm:spPr/>
      <dgm:t>
        <a:bodyPr/>
        <a:lstStyle/>
        <a:p>
          <a:r>
            <a:rPr lang="en-US" dirty="0" smtClean="0"/>
            <a:t>AGREE</a:t>
          </a:r>
          <a:endParaRPr lang="en-US" dirty="0"/>
        </a:p>
      </dgm:t>
    </dgm:pt>
    <dgm:pt modelId="{FF813B8E-5721-F647-9E61-A512D360A42F}" type="parTrans" cxnId="{166DBC4B-85AE-D349-A6D4-718150AD963B}">
      <dgm:prSet/>
      <dgm:spPr/>
      <dgm:t>
        <a:bodyPr/>
        <a:lstStyle/>
        <a:p>
          <a:endParaRPr lang="en-US"/>
        </a:p>
      </dgm:t>
    </dgm:pt>
    <dgm:pt modelId="{B71944C9-6332-DF4B-9CE5-CEA0C328FF72}" type="sibTrans" cxnId="{166DBC4B-85AE-D349-A6D4-718150AD963B}">
      <dgm:prSet/>
      <dgm:spPr/>
      <dgm:t>
        <a:bodyPr/>
        <a:lstStyle/>
        <a:p>
          <a:endParaRPr lang="en-US"/>
        </a:p>
      </dgm:t>
    </dgm:pt>
    <dgm:pt modelId="{B85DE016-9E02-D048-BED4-A23597408ABE}">
      <dgm:prSet phldrT="[Text]"/>
      <dgm:spPr/>
      <dgm:t>
        <a:bodyPr/>
        <a:lstStyle/>
        <a:p>
          <a:r>
            <a:rPr lang="en-US" dirty="0" smtClean="0"/>
            <a:t>DISAGREE</a:t>
          </a:r>
          <a:endParaRPr lang="en-US" dirty="0"/>
        </a:p>
      </dgm:t>
    </dgm:pt>
    <dgm:pt modelId="{F1D39128-224A-5148-B1E8-3701C870DCFD}" type="parTrans" cxnId="{5E5D9614-FA61-4A4A-AFD8-54EF9750F34F}">
      <dgm:prSet/>
      <dgm:spPr/>
      <dgm:t>
        <a:bodyPr/>
        <a:lstStyle/>
        <a:p>
          <a:endParaRPr lang="en-US"/>
        </a:p>
      </dgm:t>
    </dgm:pt>
    <dgm:pt modelId="{3769365A-7290-A44A-9CD5-30F4C0A79BAF}" type="sibTrans" cxnId="{5E5D9614-FA61-4A4A-AFD8-54EF9750F34F}">
      <dgm:prSet/>
      <dgm:spPr/>
      <dgm:t>
        <a:bodyPr/>
        <a:lstStyle/>
        <a:p>
          <a:endParaRPr lang="en-US"/>
        </a:p>
      </dgm:t>
    </dgm:pt>
    <dgm:pt modelId="{A9FE9C54-21FE-9D41-94E5-AA748E858855}" type="pres">
      <dgm:prSet presAssocID="{D2552041-6057-614C-BE3E-A0941FB509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946117-F005-574C-9630-67F4966B74C0}" type="pres">
      <dgm:prSet presAssocID="{951579F6-4855-B64A-8FDE-97FD49BAC38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BB273-02BD-F841-A37E-E076DE962C0C}" type="pres">
      <dgm:prSet presAssocID="{B85DE016-9E02-D048-BED4-A23597408AB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3F5313-508C-8E48-90AD-E01BC2038568}" type="presOf" srcId="{B85DE016-9E02-D048-BED4-A23597408ABE}" destId="{424BB273-02BD-F841-A37E-E076DE962C0C}" srcOrd="0" destOrd="0" presId="urn:microsoft.com/office/officeart/2005/8/layout/arrow1"/>
    <dgm:cxn modelId="{007CBDFB-8C02-D44F-AADE-D6F1E0BF6830}" type="presOf" srcId="{D2552041-6057-614C-BE3E-A0941FB50979}" destId="{A9FE9C54-21FE-9D41-94E5-AA748E858855}" srcOrd="0" destOrd="0" presId="urn:microsoft.com/office/officeart/2005/8/layout/arrow1"/>
    <dgm:cxn modelId="{166DBC4B-85AE-D349-A6D4-718150AD963B}" srcId="{D2552041-6057-614C-BE3E-A0941FB50979}" destId="{951579F6-4855-B64A-8FDE-97FD49BAC38C}" srcOrd="0" destOrd="0" parTransId="{FF813B8E-5721-F647-9E61-A512D360A42F}" sibTransId="{B71944C9-6332-DF4B-9CE5-CEA0C328FF72}"/>
    <dgm:cxn modelId="{9EC052EF-CFBF-9B45-AE84-22DA971794C2}" type="presOf" srcId="{951579F6-4855-B64A-8FDE-97FD49BAC38C}" destId="{FC946117-F005-574C-9630-67F4966B74C0}" srcOrd="0" destOrd="0" presId="urn:microsoft.com/office/officeart/2005/8/layout/arrow1"/>
    <dgm:cxn modelId="{5E5D9614-FA61-4A4A-AFD8-54EF9750F34F}" srcId="{D2552041-6057-614C-BE3E-A0941FB50979}" destId="{B85DE016-9E02-D048-BED4-A23597408ABE}" srcOrd="1" destOrd="0" parTransId="{F1D39128-224A-5148-B1E8-3701C870DCFD}" sibTransId="{3769365A-7290-A44A-9CD5-30F4C0A79BAF}"/>
    <dgm:cxn modelId="{C2BBBFFA-6517-EB47-B33C-0FD24F471DCB}" type="presParOf" srcId="{A9FE9C54-21FE-9D41-94E5-AA748E858855}" destId="{FC946117-F005-574C-9630-67F4966B74C0}" srcOrd="0" destOrd="0" presId="urn:microsoft.com/office/officeart/2005/8/layout/arrow1"/>
    <dgm:cxn modelId="{808D571C-9F8D-E740-A30B-5036BD4758E0}" type="presParOf" srcId="{A9FE9C54-21FE-9D41-94E5-AA748E858855}" destId="{424BB273-02BD-F841-A37E-E076DE962C0C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552041-6057-614C-BE3E-A0941FB50979}" type="doc">
      <dgm:prSet loTypeId="urn:microsoft.com/office/officeart/2005/8/layout/arrow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1579F6-4855-B64A-8FDE-97FD49BAC38C}">
      <dgm:prSet phldrT="[Text]"/>
      <dgm:spPr/>
      <dgm:t>
        <a:bodyPr/>
        <a:lstStyle/>
        <a:p>
          <a:r>
            <a:rPr lang="en-US" dirty="0" smtClean="0"/>
            <a:t>AGREE</a:t>
          </a:r>
          <a:endParaRPr lang="en-US" dirty="0"/>
        </a:p>
      </dgm:t>
    </dgm:pt>
    <dgm:pt modelId="{FF813B8E-5721-F647-9E61-A512D360A42F}" type="parTrans" cxnId="{166DBC4B-85AE-D349-A6D4-718150AD963B}">
      <dgm:prSet/>
      <dgm:spPr/>
      <dgm:t>
        <a:bodyPr/>
        <a:lstStyle/>
        <a:p>
          <a:endParaRPr lang="en-US"/>
        </a:p>
      </dgm:t>
    </dgm:pt>
    <dgm:pt modelId="{B71944C9-6332-DF4B-9CE5-CEA0C328FF72}" type="sibTrans" cxnId="{166DBC4B-85AE-D349-A6D4-718150AD963B}">
      <dgm:prSet/>
      <dgm:spPr/>
      <dgm:t>
        <a:bodyPr/>
        <a:lstStyle/>
        <a:p>
          <a:endParaRPr lang="en-US"/>
        </a:p>
      </dgm:t>
    </dgm:pt>
    <dgm:pt modelId="{B85DE016-9E02-D048-BED4-A23597408ABE}">
      <dgm:prSet phldrT="[Text]"/>
      <dgm:spPr/>
      <dgm:t>
        <a:bodyPr/>
        <a:lstStyle/>
        <a:p>
          <a:r>
            <a:rPr lang="en-US" dirty="0" smtClean="0"/>
            <a:t>DISAGREE</a:t>
          </a:r>
          <a:endParaRPr lang="en-US" dirty="0"/>
        </a:p>
      </dgm:t>
    </dgm:pt>
    <dgm:pt modelId="{F1D39128-224A-5148-B1E8-3701C870DCFD}" type="parTrans" cxnId="{5E5D9614-FA61-4A4A-AFD8-54EF9750F34F}">
      <dgm:prSet/>
      <dgm:spPr/>
      <dgm:t>
        <a:bodyPr/>
        <a:lstStyle/>
        <a:p>
          <a:endParaRPr lang="en-US"/>
        </a:p>
      </dgm:t>
    </dgm:pt>
    <dgm:pt modelId="{3769365A-7290-A44A-9CD5-30F4C0A79BAF}" type="sibTrans" cxnId="{5E5D9614-FA61-4A4A-AFD8-54EF9750F34F}">
      <dgm:prSet/>
      <dgm:spPr/>
      <dgm:t>
        <a:bodyPr/>
        <a:lstStyle/>
        <a:p>
          <a:endParaRPr lang="en-US"/>
        </a:p>
      </dgm:t>
    </dgm:pt>
    <dgm:pt modelId="{A9FE9C54-21FE-9D41-94E5-AA748E858855}" type="pres">
      <dgm:prSet presAssocID="{D2552041-6057-614C-BE3E-A0941FB509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946117-F005-574C-9630-67F4966B74C0}" type="pres">
      <dgm:prSet presAssocID="{951579F6-4855-B64A-8FDE-97FD49BAC38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BB273-02BD-F841-A37E-E076DE962C0C}" type="pres">
      <dgm:prSet presAssocID="{B85DE016-9E02-D048-BED4-A23597408AB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E714F2-CC70-B142-888D-B2D13C684FAD}" type="presOf" srcId="{B85DE016-9E02-D048-BED4-A23597408ABE}" destId="{424BB273-02BD-F841-A37E-E076DE962C0C}" srcOrd="0" destOrd="0" presId="urn:microsoft.com/office/officeart/2005/8/layout/arrow1"/>
    <dgm:cxn modelId="{DB7C1A49-EA66-C84E-9F00-65C2E8D57CFE}" type="presOf" srcId="{D2552041-6057-614C-BE3E-A0941FB50979}" destId="{A9FE9C54-21FE-9D41-94E5-AA748E858855}" srcOrd="0" destOrd="0" presId="urn:microsoft.com/office/officeart/2005/8/layout/arrow1"/>
    <dgm:cxn modelId="{2FCE4270-C647-C844-817E-A5EF2C9E80EB}" type="presOf" srcId="{951579F6-4855-B64A-8FDE-97FD49BAC38C}" destId="{FC946117-F005-574C-9630-67F4966B74C0}" srcOrd="0" destOrd="0" presId="urn:microsoft.com/office/officeart/2005/8/layout/arrow1"/>
    <dgm:cxn modelId="{166DBC4B-85AE-D349-A6D4-718150AD963B}" srcId="{D2552041-6057-614C-BE3E-A0941FB50979}" destId="{951579F6-4855-B64A-8FDE-97FD49BAC38C}" srcOrd="0" destOrd="0" parTransId="{FF813B8E-5721-F647-9E61-A512D360A42F}" sibTransId="{B71944C9-6332-DF4B-9CE5-CEA0C328FF72}"/>
    <dgm:cxn modelId="{5E5D9614-FA61-4A4A-AFD8-54EF9750F34F}" srcId="{D2552041-6057-614C-BE3E-A0941FB50979}" destId="{B85DE016-9E02-D048-BED4-A23597408ABE}" srcOrd="1" destOrd="0" parTransId="{F1D39128-224A-5148-B1E8-3701C870DCFD}" sibTransId="{3769365A-7290-A44A-9CD5-30F4C0A79BAF}"/>
    <dgm:cxn modelId="{04C5FE59-0C5D-E944-9FFC-1DAAAA40EBD4}" type="presParOf" srcId="{A9FE9C54-21FE-9D41-94E5-AA748E858855}" destId="{FC946117-F005-574C-9630-67F4966B74C0}" srcOrd="0" destOrd="0" presId="urn:microsoft.com/office/officeart/2005/8/layout/arrow1"/>
    <dgm:cxn modelId="{94E0432C-0000-8844-80F4-7FEE16EFD1D0}" type="presParOf" srcId="{A9FE9C54-21FE-9D41-94E5-AA748E858855}" destId="{424BB273-02BD-F841-A37E-E076DE962C0C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2552041-6057-614C-BE3E-A0941FB50979}" type="doc">
      <dgm:prSet loTypeId="urn:microsoft.com/office/officeart/2005/8/layout/arrow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1579F6-4855-B64A-8FDE-97FD49BAC38C}">
      <dgm:prSet phldrT="[Text]"/>
      <dgm:spPr/>
      <dgm:t>
        <a:bodyPr/>
        <a:lstStyle/>
        <a:p>
          <a:r>
            <a:rPr lang="en-US" dirty="0" smtClean="0"/>
            <a:t>AGREE</a:t>
          </a:r>
          <a:endParaRPr lang="en-US" dirty="0"/>
        </a:p>
      </dgm:t>
    </dgm:pt>
    <dgm:pt modelId="{FF813B8E-5721-F647-9E61-A512D360A42F}" type="parTrans" cxnId="{166DBC4B-85AE-D349-A6D4-718150AD963B}">
      <dgm:prSet/>
      <dgm:spPr/>
      <dgm:t>
        <a:bodyPr/>
        <a:lstStyle/>
        <a:p>
          <a:endParaRPr lang="en-US"/>
        </a:p>
      </dgm:t>
    </dgm:pt>
    <dgm:pt modelId="{B71944C9-6332-DF4B-9CE5-CEA0C328FF72}" type="sibTrans" cxnId="{166DBC4B-85AE-D349-A6D4-718150AD963B}">
      <dgm:prSet/>
      <dgm:spPr/>
      <dgm:t>
        <a:bodyPr/>
        <a:lstStyle/>
        <a:p>
          <a:endParaRPr lang="en-US"/>
        </a:p>
      </dgm:t>
    </dgm:pt>
    <dgm:pt modelId="{B85DE016-9E02-D048-BED4-A23597408ABE}">
      <dgm:prSet phldrT="[Text]"/>
      <dgm:spPr/>
      <dgm:t>
        <a:bodyPr/>
        <a:lstStyle/>
        <a:p>
          <a:r>
            <a:rPr lang="en-US" dirty="0" smtClean="0"/>
            <a:t>DISAGREE</a:t>
          </a:r>
          <a:endParaRPr lang="en-US" dirty="0"/>
        </a:p>
      </dgm:t>
    </dgm:pt>
    <dgm:pt modelId="{F1D39128-224A-5148-B1E8-3701C870DCFD}" type="parTrans" cxnId="{5E5D9614-FA61-4A4A-AFD8-54EF9750F34F}">
      <dgm:prSet/>
      <dgm:spPr/>
      <dgm:t>
        <a:bodyPr/>
        <a:lstStyle/>
        <a:p>
          <a:endParaRPr lang="en-US"/>
        </a:p>
      </dgm:t>
    </dgm:pt>
    <dgm:pt modelId="{3769365A-7290-A44A-9CD5-30F4C0A79BAF}" type="sibTrans" cxnId="{5E5D9614-FA61-4A4A-AFD8-54EF9750F34F}">
      <dgm:prSet/>
      <dgm:spPr/>
      <dgm:t>
        <a:bodyPr/>
        <a:lstStyle/>
        <a:p>
          <a:endParaRPr lang="en-US"/>
        </a:p>
      </dgm:t>
    </dgm:pt>
    <dgm:pt modelId="{A9FE9C54-21FE-9D41-94E5-AA748E858855}" type="pres">
      <dgm:prSet presAssocID="{D2552041-6057-614C-BE3E-A0941FB509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946117-F005-574C-9630-67F4966B74C0}" type="pres">
      <dgm:prSet presAssocID="{951579F6-4855-B64A-8FDE-97FD49BAC38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BB273-02BD-F841-A37E-E076DE962C0C}" type="pres">
      <dgm:prSet presAssocID="{B85DE016-9E02-D048-BED4-A23597408AB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AB815A-C1ED-C24E-BFFE-859E1B367AB8}" type="presOf" srcId="{D2552041-6057-614C-BE3E-A0941FB50979}" destId="{A9FE9C54-21FE-9D41-94E5-AA748E858855}" srcOrd="0" destOrd="0" presId="urn:microsoft.com/office/officeart/2005/8/layout/arrow1"/>
    <dgm:cxn modelId="{166DBC4B-85AE-D349-A6D4-718150AD963B}" srcId="{D2552041-6057-614C-BE3E-A0941FB50979}" destId="{951579F6-4855-B64A-8FDE-97FD49BAC38C}" srcOrd="0" destOrd="0" parTransId="{FF813B8E-5721-F647-9E61-A512D360A42F}" sibTransId="{B71944C9-6332-DF4B-9CE5-CEA0C328FF72}"/>
    <dgm:cxn modelId="{52C94553-2885-1C42-AE75-87C5109A1EAF}" type="presOf" srcId="{B85DE016-9E02-D048-BED4-A23597408ABE}" destId="{424BB273-02BD-F841-A37E-E076DE962C0C}" srcOrd="0" destOrd="0" presId="urn:microsoft.com/office/officeart/2005/8/layout/arrow1"/>
    <dgm:cxn modelId="{5E5D9614-FA61-4A4A-AFD8-54EF9750F34F}" srcId="{D2552041-6057-614C-BE3E-A0941FB50979}" destId="{B85DE016-9E02-D048-BED4-A23597408ABE}" srcOrd="1" destOrd="0" parTransId="{F1D39128-224A-5148-B1E8-3701C870DCFD}" sibTransId="{3769365A-7290-A44A-9CD5-30F4C0A79BAF}"/>
    <dgm:cxn modelId="{251C0368-0A45-6C43-B5FF-2839829CC522}" type="presOf" srcId="{951579F6-4855-B64A-8FDE-97FD49BAC38C}" destId="{FC946117-F005-574C-9630-67F4966B74C0}" srcOrd="0" destOrd="0" presId="urn:microsoft.com/office/officeart/2005/8/layout/arrow1"/>
    <dgm:cxn modelId="{11BBF9BF-4F22-964A-82E3-53DA0B079939}" type="presParOf" srcId="{A9FE9C54-21FE-9D41-94E5-AA748E858855}" destId="{FC946117-F005-574C-9630-67F4966B74C0}" srcOrd="0" destOrd="0" presId="urn:microsoft.com/office/officeart/2005/8/layout/arrow1"/>
    <dgm:cxn modelId="{A5C48866-BB0B-B844-A08E-657288A0C58B}" type="presParOf" srcId="{A9FE9C54-21FE-9D41-94E5-AA748E858855}" destId="{424BB273-02BD-F841-A37E-E076DE962C0C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46117-F005-574C-9630-67F4966B74C0}">
      <dsp:nvSpPr>
        <dsp:cNvPr id="0" name=""/>
        <dsp:cNvSpPr/>
      </dsp:nvSpPr>
      <dsp:spPr>
        <a:xfrm rot="16200000">
          <a:off x="363" y="875245"/>
          <a:ext cx="4168772" cy="4168772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AGREE</a:t>
          </a:r>
          <a:endParaRPr lang="en-US" sz="5200" kern="1200" dirty="0"/>
        </a:p>
      </dsp:txBody>
      <dsp:txXfrm rot="5400000">
        <a:off x="729899" y="1917438"/>
        <a:ext cx="3439237" cy="2084386"/>
      </dsp:txXfrm>
    </dsp:sp>
    <dsp:sp modelId="{424BB273-02BD-F841-A37E-E076DE962C0C}">
      <dsp:nvSpPr>
        <dsp:cNvPr id="0" name=""/>
        <dsp:cNvSpPr/>
      </dsp:nvSpPr>
      <dsp:spPr>
        <a:xfrm rot="5400000">
          <a:off x="4587423" y="875245"/>
          <a:ext cx="4168772" cy="4168772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DISAGREE</a:t>
          </a:r>
          <a:endParaRPr lang="en-US" sz="5200" kern="1200" dirty="0"/>
        </a:p>
      </dsp:txBody>
      <dsp:txXfrm rot="-5400000">
        <a:off x="4587424" y="1917438"/>
        <a:ext cx="3439237" cy="2084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46117-F005-574C-9630-67F4966B74C0}">
      <dsp:nvSpPr>
        <dsp:cNvPr id="0" name=""/>
        <dsp:cNvSpPr/>
      </dsp:nvSpPr>
      <dsp:spPr>
        <a:xfrm rot="16200000">
          <a:off x="363" y="875245"/>
          <a:ext cx="4168772" cy="4168772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AGREE</a:t>
          </a:r>
          <a:endParaRPr lang="en-US" sz="5200" kern="1200" dirty="0"/>
        </a:p>
      </dsp:txBody>
      <dsp:txXfrm rot="5400000">
        <a:off x="729899" y="1917438"/>
        <a:ext cx="3439237" cy="2084386"/>
      </dsp:txXfrm>
    </dsp:sp>
    <dsp:sp modelId="{424BB273-02BD-F841-A37E-E076DE962C0C}">
      <dsp:nvSpPr>
        <dsp:cNvPr id="0" name=""/>
        <dsp:cNvSpPr/>
      </dsp:nvSpPr>
      <dsp:spPr>
        <a:xfrm rot="5400000">
          <a:off x="4587423" y="875245"/>
          <a:ext cx="4168772" cy="4168772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DISAGREE</a:t>
          </a:r>
          <a:endParaRPr lang="en-US" sz="5200" kern="1200" dirty="0"/>
        </a:p>
      </dsp:txBody>
      <dsp:txXfrm rot="-5400000">
        <a:off x="4587424" y="1917438"/>
        <a:ext cx="3439237" cy="20843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46117-F005-574C-9630-67F4966B74C0}">
      <dsp:nvSpPr>
        <dsp:cNvPr id="0" name=""/>
        <dsp:cNvSpPr/>
      </dsp:nvSpPr>
      <dsp:spPr>
        <a:xfrm rot="16200000">
          <a:off x="363" y="875245"/>
          <a:ext cx="4168772" cy="4168772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AGREE</a:t>
          </a:r>
          <a:endParaRPr lang="en-US" sz="5200" kern="1200" dirty="0"/>
        </a:p>
      </dsp:txBody>
      <dsp:txXfrm rot="5400000">
        <a:off x="729899" y="1917438"/>
        <a:ext cx="3439237" cy="2084386"/>
      </dsp:txXfrm>
    </dsp:sp>
    <dsp:sp modelId="{424BB273-02BD-F841-A37E-E076DE962C0C}">
      <dsp:nvSpPr>
        <dsp:cNvPr id="0" name=""/>
        <dsp:cNvSpPr/>
      </dsp:nvSpPr>
      <dsp:spPr>
        <a:xfrm rot="5400000">
          <a:off x="4587423" y="875245"/>
          <a:ext cx="4168772" cy="4168772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DISAGREE</a:t>
          </a:r>
          <a:endParaRPr lang="en-US" sz="5200" kern="1200" dirty="0"/>
        </a:p>
      </dsp:txBody>
      <dsp:txXfrm rot="-5400000">
        <a:off x="4587424" y="1917438"/>
        <a:ext cx="3439237" cy="20843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46117-F005-574C-9630-67F4966B74C0}">
      <dsp:nvSpPr>
        <dsp:cNvPr id="0" name=""/>
        <dsp:cNvSpPr/>
      </dsp:nvSpPr>
      <dsp:spPr>
        <a:xfrm rot="16200000">
          <a:off x="363" y="875245"/>
          <a:ext cx="4168772" cy="4168772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AGREE</a:t>
          </a:r>
          <a:endParaRPr lang="en-US" sz="5200" kern="1200" dirty="0"/>
        </a:p>
      </dsp:txBody>
      <dsp:txXfrm rot="5400000">
        <a:off x="729899" y="1917438"/>
        <a:ext cx="3439237" cy="2084386"/>
      </dsp:txXfrm>
    </dsp:sp>
    <dsp:sp modelId="{424BB273-02BD-F841-A37E-E076DE962C0C}">
      <dsp:nvSpPr>
        <dsp:cNvPr id="0" name=""/>
        <dsp:cNvSpPr/>
      </dsp:nvSpPr>
      <dsp:spPr>
        <a:xfrm rot="5400000">
          <a:off x="4587423" y="875245"/>
          <a:ext cx="4168772" cy="4168772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DISAGREE</a:t>
          </a:r>
          <a:endParaRPr lang="en-US" sz="5200" kern="1200" dirty="0"/>
        </a:p>
      </dsp:txBody>
      <dsp:txXfrm rot="-5400000">
        <a:off x="4587424" y="1917438"/>
        <a:ext cx="3439237" cy="2084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46117-F005-574C-9630-67F4966B74C0}">
      <dsp:nvSpPr>
        <dsp:cNvPr id="0" name=""/>
        <dsp:cNvSpPr/>
      </dsp:nvSpPr>
      <dsp:spPr>
        <a:xfrm rot="16200000">
          <a:off x="363" y="875245"/>
          <a:ext cx="4168772" cy="4168772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AGREE</a:t>
          </a:r>
          <a:endParaRPr lang="en-US" sz="5200" kern="1200" dirty="0"/>
        </a:p>
      </dsp:txBody>
      <dsp:txXfrm rot="5400000">
        <a:off x="729899" y="1917438"/>
        <a:ext cx="3439237" cy="2084386"/>
      </dsp:txXfrm>
    </dsp:sp>
    <dsp:sp modelId="{424BB273-02BD-F841-A37E-E076DE962C0C}">
      <dsp:nvSpPr>
        <dsp:cNvPr id="0" name=""/>
        <dsp:cNvSpPr/>
      </dsp:nvSpPr>
      <dsp:spPr>
        <a:xfrm rot="5400000">
          <a:off x="4587423" y="875245"/>
          <a:ext cx="4168772" cy="4168772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DISAGREE</a:t>
          </a:r>
          <a:endParaRPr lang="en-US" sz="5200" kern="1200" dirty="0"/>
        </a:p>
      </dsp:txBody>
      <dsp:txXfrm rot="-5400000">
        <a:off x="4587424" y="1917438"/>
        <a:ext cx="3439237" cy="20843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46117-F005-574C-9630-67F4966B74C0}">
      <dsp:nvSpPr>
        <dsp:cNvPr id="0" name=""/>
        <dsp:cNvSpPr/>
      </dsp:nvSpPr>
      <dsp:spPr>
        <a:xfrm rot="16200000">
          <a:off x="363" y="875245"/>
          <a:ext cx="4168772" cy="4168772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AGREE</a:t>
          </a:r>
          <a:endParaRPr lang="en-US" sz="5200" kern="1200" dirty="0"/>
        </a:p>
      </dsp:txBody>
      <dsp:txXfrm rot="5400000">
        <a:off x="729899" y="1917438"/>
        <a:ext cx="3439237" cy="2084386"/>
      </dsp:txXfrm>
    </dsp:sp>
    <dsp:sp modelId="{424BB273-02BD-F841-A37E-E076DE962C0C}">
      <dsp:nvSpPr>
        <dsp:cNvPr id="0" name=""/>
        <dsp:cNvSpPr/>
      </dsp:nvSpPr>
      <dsp:spPr>
        <a:xfrm rot="5400000">
          <a:off x="4587423" y="875245"/>
          <a:ext cx="4168772" cy="4168772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DISAGREE</a:t>
          </a:r>
          <a:endParaRPr lang="en-US" sz="5200" kern="1200" dirty="0"/>
        </a:p>
      </dsp:txBody>
      <dsp:txXfrm rot="-5400000">
        <a:off x="4587424" y="1917438"/>
        <a:ext cx="3439237" cy="20843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46117-F005-574C-9630-67F4966B74C0}">
      <dsp:nvSpPr>
        <dsp:cNvPr id="0" name=""/>
        <dsp:cNvSpPr/>
      </dsp:nvSpPr>
      <dsp:spPr>
        <a:xfrm rot="16200000">
          <a:off x="363" y="875245"/>
          <a:ext cx="4168772" cy="4168772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AGREE</a:t>
          </a:r>
          <a:endParaRPr lang="en-US" sz="5200" kern="1200" dirty="0"/>
        </a:p>
      </dsp:txBody>
      <dsp:txXfrm rot="5400000">
        <a:off x="729899" y="1917438"/>
        <a:ext cx="3439237" cy="2084386"/>
      </dsp:txXfrm>
    </dsp:sp>
    <dsp:sp modelId="{424BB273-02BD-F841-A37E-E076DE962C0C}">
      <dsp:nvSpPr>
        <dsp:cNvPr id="0" name=""/>
        <dsp:cNvSpPr/>
      </dsp:nvSpPr>
      <dsp:spPr>
        <a:xfrm rot="5400000">
          <a:off x="4587423" y="875245"/>
          <a:ext cx="4168772" cy="4168772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DISAGREE</a:t>
          </a:r>
          <a:endParaRPr lang="en-US" sz="5200" kern="1200" dirty="0"/>
        </a:p>
      </dsp:txBody>
      <dsp:txXfrm rot="-5400000">
        <a:off x="4587424" y="1917438"/>
        <a:ext cx="3439237" cy="20843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46117-F005-574C-9630-67F4966B74C0}">
      <dsp:nvSpPr>
        <dsp:cNvPr id="0" name=""/>
        <dsp:cNvSpPr/>
      </dsp:nvSpPr>
      <dsp:spPr>
        <a:xfrm rot="16200000">
          <a:off x="363" y="875245"/>
          <a:ext cx="4168772" cy="4168772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AGREE</a:t>
          </a:r>
          <a:endParaRPr lang="en-US" sz="5200" kern="1200" dirty="0"/>
        </a:p>
      </dsp:txBody>
      <dsp:txXfrm rot="5400000">
        <a:off x="729899" y="1917438"/>
        <a:ext cx="3439237" cy="2084386"/>
      </dsp:txXfrm>
    </dsp:sp>
    <dsp:sp modelId="{424BB273-02BD-F841-A37E-E076DE962C0C}">
      <dsp:nvSpPr>
        <dsp:cNvPr id="0" name=""/>
        <dsp:cNvSpPr/>
      </dsp:nvSpPr>
      <dsp:spPr>
        <a:xfrm rot="5400000">
          <a:off x="4587423" y="875245"/>
          <a:ext cx="4168772" cy="4168772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DISAGREE</a:t>
          </a:r>
          <a:endParaRPr lang="en-US" sz="5200" kern="1200" dirty="0"/>
        </a:p>
      </dsp:txBody>
      <dsp:txXfrm rot="-5400000">
        <a:off x="4587424" y="1917438"/>
        <a:ext cx="3439237" cy="2084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85CB8-F662-EF49-8ED3-99A60BE7E622}" type="datetimeFigureOut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5FFD8-C764-4046-913A-D1CC9509C0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041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B7421-43E2-4049-ABBF-8DE9E1C5E506}" type="datetimeFigureOut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04B05-1E1C-2249-AA23-EBCAF4D37C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12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A19D1-C077-41A7-A432-5D3A9BEB56E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0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A19D1-C077-41A7-A432-5D3A9BEB56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0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A99C1-FB5D-1440-8BC6-B6497F387A8F}" type="slidenum">
              <a:rPr lang="en-US"/>
              <a:pPr/>
              <a:t>3</a:t>
            </a:fld>
            <a:endParaRPr lang="en-US"/>
          </a:p>
        </p:txBody>
      </p:sp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917E1D48-E7CE-8344-AE47-B32F12ABAA59}" type="slidenum">
              <a:rPr lang="en-US" sz="1200"/>
              <a:pPr algn="r"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04B05-1E1C-2249-AA23-EBCAF4D37C5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A99C1-FB5D-1440-8BC6-B6497F387A8F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917E1D48-E7CE-8344-AE47-B32F12ABAA59}" type="slidenum">
              <a:rPr lang="en-US" sz="1200"/>
              <a:pPr algn="r" eaLnBrk="1" hangingPunct="1"/>
              <a:t>18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F97-A3A2-9F49-954D-14C029CADCE4}" type="datetimeFigureOut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83E-0FAC-7C40-ACD9-8E8BD5A8CE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F97-A3A2-9F49-954D-14C029CADCE4}" type="datetimeFigureOut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83E-0FAC-7C40-ACD9-8E8BD5A8CE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F97-A3A2-9F49-954D-14C029CADCE4}" type="datetimeFigureOut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83E-0FAC-7C40-ACD9-8E8BD5A8CE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F97-A3A2-9F49-954D-14C029CADCE4}" type="datetimeFigureOut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83E-0FAC-7C40-ACD9-8E8BD5A8CE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F97-A3A2-9F49-954D-14C029CADCE4}" type="datetimeFigureOut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83E-0FAC-7C40-ACD9-8E8BD5A8CE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F97-A3A2-9F49-954D-14C029CADCE4}" type="datetimeFigureOut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83E-0FAC-7C40-ACD9-8E8BD5A8CE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F97-A3A2-9F49-954D-14C029CADCE4}" type="datetimeFigureOut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83E-0FAC-7C40-ACD9-8E8BD5A8CE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F97-A3A2-9F49-954D-14C029CADCE4}" type="datetimeFigureOut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83E-0FAC-7C40-ACD9-8E8BD5A8CE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F97-A3A2-9F49-954D-14C029CADCE4}" type="datetimeFigureOut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83E-0FAC-7C40-ACD9-8E8BD5A8CE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F97-A3A2-9F49-954D-14C029CADCE4}" type="datetimeFigureOut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83E-0FAC-7C40-ACD9-8E8BD5A8CE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F97-A3A2-9F49-954D-14C029CADCE4}" type="datetimeFigureOut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83E-0FAC-7C40-ACD9-8E8BD5A8CE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B7F97-A3A2-9F49-954D-14C029CADCE4}" type="datetimeFigureOut">
              <a:rPr lang="en-US" smtClean="0"/>
              <a:pPr/>
              <a:t>10/1/18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7683E-0FAC-7C40-ACD9-8E8BD5A8CE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NUL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NUL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0175" y="678094"/>
            <a:ext cx="8847667" cy="57147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u="sng" dirty="0" smtClean="0"/>
              <a:t>Other people’s words can help us understand the world better.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Write </a:t>
            </a:r>
            <a:r>
              <a:rPr lang="en-US" sz="2000" dirty="0" smtClean="0"/>
              <a:t>the </a:t>
            </a:r>
            <a:r>
              <a:rPr lang="en-US" sz="2000" i="1" dirty="0" smtClean="0"/>
              <a:t>QUOTE </a:t>
            </a:r>
            <a:r>
              <a:rPr lang="en-US" sz="2000" dirty="0" smtClean="0"/>
              <a:t>below </a:t>
            </a:r>
            <a:r>
              <a:rPr lang="en-US" sz="2000" dirty="0" smtClean="0"/>
              <a:t>in your </a:t>
            </a:r>
            <a:r>
              <a:rPr lang="en-US" sz="2000" dirty="0" smtClean="0"/>
              <a:t>notebook. </a:t>
            </a:r>
            <a:endParaRPr lang="en-US" sz="2000" dirty="0" smtClean="0"/>
          </a:p>
          <a:p>
            <a:pPr>
              <a:buNone/>
            </a:pPr>
            <a:endParaRPr lang="en-US" sz="3400" b="1" dirty="0">
              <a:solidFill>
                <a:srgbClr val="FF0000"/>
              </a:solidFill>
              <a:latin typeface="American Typewriter"/>
              <a:cs typeface="American Typewriter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  <a:latin typeface="American Typewriter"/>
                <a:cs typeface="American Typewriter"/>
              </a:rPr>
              <a:t>The teacher is of </a:t>
            </a:r>
            <a:r>
              <a:rPr lang="en-US" sz="2000" dirty="0" err="1" smtClean="0">
                <a:solidFill>
                  <a:srgbClr val="FF0000"/>
                </a:solidFill>
                <a:latin typeface="American Typewriter"/>
                <a:cs typeface="American Typewriter"/>
              </a:rPr>
              <a:t>coruse</a:t>
            </a:r>
            <a:r>
              <a:rPr lang="en-US" sz="2000" dirty="0" smtClean="0">
                <a:solidFill>
                  <a:srgbClr val="FF0000"/>
                </a:solidFill>
                <a:latin typeface="American Typewriter"/>
                <a:cs typeface="American Typewriter"/>
              </a:rPr>
              <a:t> an artist, but being an artist does not mean that s/he can make the profile, can shape the students.  What the educator does in teaching is to make it possible for the students to become themselves.” </a:t>
            </a:r>
            <a:endParaRPr lang="en-US" sz="2000" dirty="0" smtClean="0">
              <a:solidFill>
                <a:srgbClr val="FF0000"/>
              </a:solidFill>
              <a:latin typeface="American Typewriter"/>
              <a:cs typeface="American Typewriter"/>
            </a:endParaRPr>
          </a:p>
          <a:p>
            <a:pPr algn="ctr">
              <a:buNone/>
            </a:pPr>
            <a:endParaRPr lang="en-US" sz="3400" dirty="0" smtClean="0">
              <a:solidFill>
                <a:srgbClr val="FF0000"/>
              </a:solidFill>
              <a:latin typeface="American Typewriter"/>
              <a:cs typeface="American Typewriter"/>
            </a:endParaRPr>
          </a:p>
          <a:p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0175" y="-234471"/>
            <a:ext cx="8847667" cy="1143000"/>
          </a:xfrm>
          <a:ln>
            <a:solidFill>
              <a:srgbClr val="F0AD00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Bell Work – Quick Analysis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96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0473" y="163390"/>
            <a:ext cx="908304" cy="90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0473" y="3717121"/>
            <a:ext cx="821120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PART II.  </a:t>
            </a:r>
          </a:p>
          <a:p>
            <a:r>
              <a:rPr lang="en-US" b="1" dirty="0" smtClean="0"/>
              <a:t>Partner A</a:t>
            </a:r>
            <a:r>
              <a:rPr lang="en-US" dirty="0" smtClean="0"/>
              <a:t>: Read the poem out loud to your partner.  </a:t>
            </a:r>
          </a:p>
          <a:p>
            <a:endParaRPr lang="en-US" dirty="0"/>
          </a:p>
          <a:p>
            <a:r>
              <a:rPr lang="en-US" b="1" dirty="0" smtClean="0"/>
              <a:t>Partner B</a:t>
            </a:r>
            <a:r>
              <a:rPr lang="en-US" dirty="0" smtClean="0"/>
              <a:t>: Explain the poem to your partner using the following frame</a:t>
            </a:r>
          </a:p>
          <a:p>
            <a:endParaRPr lang="en-US" dirty="0"/>
          </a:p>
          <a:p>
            <a:r>
              <a:rPr lang="en-US" dirty="0" smtClean="0"/>
              <a:t>______________ is saying __________.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530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85406" y="-783296"/>
          <a:ext cx="8756560" cy="591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8440" y="3328181"/>
            <a:ext cx="55065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Schools should promote social equality.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85406" y="-783296"/>
          <a:ext cx="8756560" cy="591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8440" y="3328181"/>
            <a:ext cx="55065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Education can close the gaps between the rich and poor.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85406" y="-783296"/>
          <a:ext cx="8756560" cy="591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8440" y="3328181"/>
            <a:ext cx="55065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Segregation in education is inevitable.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85406" y="-783296"/>
          <a:ext cx="8756560" cy="591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8440" y="3328181"/>
            <a:ext cx="55065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Gender inequality in no longer a problem in our school systems.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85406" y="-783296"/>
          <a:ext cx="8756560" cy="591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56832" y="3328181"/>
            <a:ext cx="57892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Education should liberate individual minds above all else.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85406" y="-783296"/>
          <a:ext cx="8756560" cy="591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8440" y="3328181"/>
            <a:ext cx="55065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most important role of education is to give individuals job skills.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85406" y="-783296"/>
          <a:ext cx="8756560" cy="591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8440" y="3328181"/>
            <a:ext cx="5506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Education limits </a:t>
            </a:r>
            <a:r>
              <a:rPr lang="en-US" sz="3600" b="1" dirty="0" smtClean="0"/>
              <a:t>wisdom.</a:t>
            </a:r>
            <a:endParaRPr lang="en-US" sz="36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152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7874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After Discussion: Identify the Mastery Level Accomplished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250" y="1922888"/>
            <a:ext cx="4419600" cy="441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55800"/>
            <a:ext cx="3454400" cy="490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38200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en-US" u="sng" dirty="0">
                <a:solidFill>
                  <a:srgbClr val="FFC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Whip Around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28600" y="1574800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600" dirty="0"/>
              <a:t>I liked when _______ said __________ because _______________.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600" dirty="0"/>
              <a:t>An interesting idea _______________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600" dirty="0"/>
              <a:t>Something I learned from the discussion ______________________.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600" dirty="0"/>
              <a:t>I still don’t understand _____________.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sz="3600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0175" y="1182942"/>
            <a:ext cx="9013825" cy="520992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u="sng" dirty="0" smtClean="0"/>
              <a:t>Other people’s words can help us understand the world better. </a:t>
            </a:r>
          </a:p>
          <a:p>
            <a:pPr marL="0" indent="0">
              <a:buNone/>
            </a:pPr>
            <a:endParaRPr lang="en-US" sz="2900" b="1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en-US" sz="2900" dirty="0" smtClean="0"/>
              <a:t>Using the sentence frames below, </a:t>
            </a:r>
            <a:r>
              <a:rPr lang="en-US" sz="2900" b="1" dirty="0" smtClean="0"/>
              <a:t>write </a:t>
            </a:r>
            <a:r>
              <a:rPr lang="en-US" sz="2900" dirty="0" smtClean="0"/>
              <a:t>an </a:t>
            </a:r>
            <a:r>
              <a:rPr lang="en-US" sz="2900" i="1" dirty="0" smtClean="0"/>
              <a:t>analysis</a:t>
            </a:r>
            <a:r>
              <a:rPr lang="en-US" sz="2900" dirty="0" smtClean="0"/>
              <a:t> of the text. What is its relationship to the previous texts?</a:t>
            </a:r>
            <a:endParaRPr lang="en-US" sz="29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2900" dirty="0" smtClean="0"/>
              <a:t>	</a:t>
            </a:r>
            <a:r>
              <a:rPr lang="en-US" sz="2900" b="1" dirty="0" smtClean="0"/>
              <a:t>In this </a:t>
            </a:r>
            <a:r>
              <a:rPr lang="en-US" sz="2900" b="1" dirty="0" smtClean="0">
                <a:solidFill>
                  <a:srgbClr val="FF0000"/>
                </a:solidFill>
              </a:rPr>
              <a:t>quote/ poem/ image </a:t>
            </a:r>
            <a:r>
              <a:rPr lang="en-US" sz="2900" b="1" dirty="0" smtClean="0"/>
              <a:t>about________________, _______’</a:t>
            </a:r>
            <a:r>
              <a:rPr lang="en-US" sz="2900" b="1" dirty="0" err="1" smtClean="0"/>
              <a:t>s</a:t>
            </a:r>
            <a:r>
              <a:rPr lang="en-US" sz="2900" b="1" dirty="0" smtClean="0"/>
              <a:t> </a:t>
            </a:r>
            <a:r>
              <a:rPr lang="en-US" sz="2900" b="1" i="1" dirty="0" smtClean="0"/>
              <a:t>perspective</a:t>
            </a:r>
            <a:r>
              <a:rPr lang="en-US" sz="2900" b="1" dirty="0" smtClean="0"/>
              <a:t> is that _____________________. This means that _____________, which is relevant to _________ because ________________________________.</a:t>
            </a:r>
          </a:p>
          <a:p>
            <a:pPr marL="341313" indent="-341313">
              <a:buFont typeface="+mj-lt"/>
              <a:buAutoNum type="arabicPeriod" startAt="4"/>
            </a:pPr>
            <a:r>
              <a:rPr lang="en-US" sz="2900" dirty="0" smtClean="0"/>
              <a:t>Get </a:t>
            </a:r>
            <a:r>
              <a:rPr lang="en-US" sz="2900" dirty="0"/>
              <a:t>up, read your analysis to </a:t>
            </a:r>
            <a:r>
              <a:rPr lang="en-US" sz="2900" dirty="0" smtClean="0"/>
              <a:t>two people, </a:t>
            </a:r>
            <a:r>
              <a:rPr lang="en-US" sz="2900" dirty="0"/>
              <a:t>and </a:t>
            </a:r>
            <a:r>
              <a:rPr lang="en-US" sz="2900" dirty="0" smtClean="0"/>
              <a:t>sit </a:t>
            </a:r>
            <a:r>
              <a:rPr lang="en-US" sz="2900" dirty="0"/>
              <a:t>back down.</a:t>
            </a:r>
          </a:p>
          <a:p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0175" y="39942"/>
            <a:ext cx="8847667" cy="1143000"/>
          </a:xfrm>
          <a:ln>
            <a:solidFill>
              <a:srgbClr val="F0AD00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Bell Work –</a:t>
            </a:r>
            <a:r>
              <a:rPr lang="en-US" dirty="0" smtClean="0"/>
              <a:t> Quick </a:t>
            </a:r>
            <a:r>
              <a:rPr lang="en-US" dirty="0" smtClean="0">
                <a:solidFill>
                  <a:schemeClr val="tx1"/>
                </a:solidFill>
              </a:rPr>
              <a:t>Analysis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96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0473" y="163390"/>
            <a:ext cx="908304" cy="90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8826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38200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en-US" u="sng" dirty="0">
                <a:solidFill>
                  <a:srgbClr val="FFC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Whip Around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28600" y="1574800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600" dirty="0"/>
              <a:t>I liked when _______ said __________ because _______________.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600" dirty="0"/>
              <a:t>An interesting idea _______________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600" dirty="0"/>
              <a:t>Something I learned from the discussion ______________________.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600" dirty="0"/>
              <a:t>I still don’t understand _____________.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sz="3600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207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869" y="-310177"/>
            <a:ext cx="5376132" cy="7168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211" y="1669180"/>
            <a:ext cx="4876691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5889" b="1" dirty="0" smtClean="0">
                <a:latin typeface="Helvetica Neue"/>
                <a:cs typeface="Helvetica Neue"/>
              </a:rPr>
              <a:t>Encounters &amp; </a:t>
            </a:r>
            <a:r>
              <a:rPr lang="en-US" sz="5889" dirty="0" smtClean="0">
                <a:latin typeface="Helvetica Neue UltraLight"/>
                <a:cs typeface="Helvetica Neue UltraLight"/>
              </a:rPr>
              <a:t>Foundations</a:t>
            </a:r>
            <a:r>
              <a:rPr lang="en-US" sz="5889" dirty="0" smtClean="0">
                <a:latin typeface="Helvetica Neue"/>
                <a:cs typeface="Helvetica Neue"/>
              </a:rPr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11" dirty="0" smtClean="0">
                <a:latin typeface="Helvetica Neue Light"/>
                <a:cs typeface="Helvetica Neue Light"/>
              </a:rPr>
              <a:t>Post-Unit Philosophical Chairs</a:t>
            </a:r>
            <a:endParaRPr lang="en-US" sz="3111" dirty="0">
              <a:latin typeface="Helvetica Neue Light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40049"/>
            <a:ext cx="5367672" cy="1143000"/>
          </a:xfrm>
        </p:spPr>
        <p:txBody>
          <a:bodyPr/>
          <a:lstStyle/>
          <a:p>
            <a:r>
              <a:rPr lang="en-US" b="1" dirty="0" smtClean="0">
                <a:latin typeface="Helvetica Neue"/>
                <a:cs typeface="Helvetica Neue"/>
              </a:rPr>
              <a:t>Today’s </a:t>
            </a:r>
            <a:r>
              <a:rPr lang="en-US" dirty="0" smtClean="0">
                <a:latin typeface="Helvetica Neue UltraLight"/>
                <a:cs typeface="Helvetica Neue UltraLight"/>
              </a:rPr>
              <a:t>Objective</a:t>
            </a:r>
            <a:endParaRPr lang="en-US" dirty="0">
              <a:latin typeface="Helvetica Neue UltraLight"/>
              <a:cs typeface="Helvetica Neue Ultra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83049"/>
            <a:ext cx="8017933" cy="300046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>
                <a:latin typeface="Helvetica Neue"/>
                <a:cs typeface="Helvetica Neue"/>
              </a:rPr>
              <a:t>By reflecting and discussing Early American values and philosophical ideas, students will be able to explain </a:t>
            </a:r>
            <a:r>
              <a:rPr lang="en-US" sz="2800" i="1" dirty="0">
                <a:latin typeface="Helvetica Neue"/>
                <a:cs typeface="Helvetica Neue"/>
              </a:rPr>
              <a:t>how these early writers’ views of human nature influenced American identity and political thought.</a:t>
            </a:r>
            <a:endParaRPr lang="en-US" sz="2800" dirty="0">
              <a:latin typeface="Helvetica Neue"/>
              <a:cs typeface="Helvetica Neue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9410" y="1133602"/>
            <a:ext cx="8553641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>
                <a:latin typeface="Helvetica Neue"/>
                <a:cs typeface="Helvetica Neue"/>
              </a:rPr>
              <a:t>Make a claim about the way many writers interpret the individual’s relationship with the natural world and support the claim with evidence from texts.</a:t>
            </a:r>
            <a:endParaRPr kumimoji="0" lang="en-US" sz="32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2192" y="0"/>
            <a:ext cx="301214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j-ea"/>
                <a:cs typeface="Helvetica Neue"/>
              </a:rPr>
              <a:t>Unit </a:t>
            </a:r>
            <a:r>
              <a:rPr kumimoji="0" lang="en-US" sz="4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UltraLight"/>
                <a:ea typeface="+mj-ea"/>
                <a:cs typeface="Helvetica Neue UltraLight"/>
              </a:rPr>
              <a:t>Goal</a:t>
            </a:r>
            <a:endParaRPr kumimoji="0" lang="en-US" sz="44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 UltraLight"/>
              <a:ea typeface="+mj-ea"/>
              <a:cs typeface="Helvetica Neue UltraLigh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elvetica Neue"/>
                <a:cs typeface="Helvetica Neue"/>
              </a:rPr>
              <a:t>AGENDA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583" y="2286000"/>
            <a:ext cx="8092017" cy="3840163"/>
          </a:xfrm>
        </p:spPr>
        <p:txBody>
          <a:bodyPr>
            <a:noAutofit/>
          </a:bodyPr>
          <a:lstStyle/>
          <a:p>
            <a:r>
              <a:rPr lang="en-US" sz="2900" dirty="0" smtClean="0">
                <a:latin typeface="Helvetica Neue"/>
                <a:cs typeface="Helvetica Neue"/>
              </a:rPr>
              <a:t>First, I will introduce the statements for discussion and students will set Mastery Level Goals.</a:t>
            </a:r>
            <a:endParaRPr lang="en-US" sz="2900" b="1" dirty="0" smtClean="0">
              <a:latin typeface="Helvetica Neue"/>
              <a:cs typeface="Helvetica Neue"/>
            </a:endParaRPr>
          </a:p>
          <a:p>
            <a:r>
              <a:rPr lang="en-US" sz="2900" dirty="0" smtClean="0">
                <a:latin typeface="Helvetica Neue"/>
                <a:cs typeface="Helvetica Neue"/>
              </a:rPr>
              <a:t>Then, we will </a:t>
            </a:r>
            <a:r>
              <a:rPr lang="en-US" sz="2900" b="1" dirty="0" smtClean="0">
                <a:latin typeface="Helvetica Neue"/>
                <a:cs typeface="Helvetica Neue"/>
              </a:rPr>
              <a:t>participate </a:t>
            </a:r>
            <a:r>
              <a:rPr lang="en-US" sz="2900" dirty="0" smtClean="0">
                <a:latin typeface="Helvetica Neue"/>
                <a:cs typeface="Helvetica Neue"/>
              </a:rPr>
              <a:t>in Philosophical Chairs.</a:t>
            </a:r>
          </a:p>
          <a:p>
            <a:r>
              <a:rPr lang="en-US" sz="2900" dirty="0" smtClean="0">
                <a:latin typeface="Helvetica Neue"/>
                <a:cs typeface="Helvetica Neue"/>
              </a:rPr>
              <a:t>Finally, you will </a:t>
            </a:r>
            <a:r>
              <a:rPr lang="en-US" sz="2900" b="1" dirty="0" smtClean="0">
                <a:latin typeface="Helvetica Neue"/>
                <a:cs typeface="Helvetica Neue"/>
              </a:rPr>
              <a:t>reflect and evaluate</a:t>
            </a:r>
            <a:r>
              <a:rPr lang="en-US" sz="2900" dirty="0" smtClean="0">
                <a:latin typeface="Helvetica Neue"/>
                <a:cs typeface="Helvetica Neue"/>
              </a:rPr>
              <a:t> the discussion.</a:t>
            </a:r>
          </a:p>
          <a:p>
            <a:endParaRPr lang="en-US" sz="29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14858" y="888493"/>
            <a:ext cx="8433431" cy="95885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Helvetica Neue"/>
                <a:ea typeface="ＭＳ Ｐゴシック" charset="-128"/>
                <a:cs typeface="Helvetica Neue"/>
              </a:rPr>
              <a:t>Philosophical Chairs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4173" y="2286000"/>
            <a:ext cx="7759427" cy="3840163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Helvetica Neue"/>
                <a:cs typeface="Helvetica Neue"/>
              </a:rPr>
              <a:t>Directions</a:t>
            </a:r>
            <a:r>
              <a:rPr lang="en-US" sz="3400" dirty="0" smtClean="0">
                <a:latin typeface="Helvetica Neue"/>
                <a:cs typeface="Helvetica Neue"/>
              </a:rPr>
              <a:t>:  Read the following statements and rate your level of agreement from AGREE TO DISAGREE.  </a:t>
            </a:r>
          </a:p>
          <a:p>
            <a:r>
              <a:rPr lang="en-US" sz="3400" dirty="0" smtClean="0">
                <a:latin typeface="Helvetica Neue"/>
                <a:cs typeface="Helvetica Neue"/>
              </a:rPr>
              <a:t>Prepare to discuss you answer by writing a brief explanation of your opinion on the lines which follow.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7392" y="-432502"/>
            <a:ext cx="7644650" cy="7644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42419" y="1097391"/>
            <a:ext cx="4801581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 Black"/>
                <a:cs typeface="Arial Black"/>
              </a:rPr>
              <a:t>Before we begin: </a:t>
            </a:r>
            <a:br>
              <a:rPr lang="en-US" dirty="0" smtClean="0">
                <a:solidFill>
                  <a:schemeClr val="tx1"/>
                </a:solidFill>
                <a:latin typeface="Arial Black"/>
                <a:cs typeface="Arial Black"/>
              </a:rPr>
            </a:b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Identify your </a:t>
            </a:r>
            <a:r>
              <a:rPr lang="en-US" b="1" i="1" dirty="0" smtClean="0">
                <a:solidFill>
                  <a:schemeClr val="tx1"/>
                </a:solidFill>
                <a:latin typeface="Arial"/>
                <a:cs typeface="Arial"/>
              </a:rPr>
              <a:t>Mastery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 Target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85406" y="-783296"/>
          <a:ext cx="8756560" cy="591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8440" y="3328181"/>
            <a:ext cx="55065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Schools should treat EVERY student equally.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7498</TotalTime>
  <Words>430</Words>
  <Application>Microsoft Macintosh PowerPoint</Application>
  <PresentationFormat>On-screen Show (4:3)</PresentationFormat>
  <Paragraphs>72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Bell Work – Quick Analysis</vt:lpstr>
      <vt:lpstr>Bell Work – Quick Analysis</vt:lpstr>
      <vt:lpstr>Whip Around</vt:lpstr>
      <vt:lpstr>Encounters &amp; Foundations:  Post-Unit Philosophical Chairs</vt:lpstr>
      <vt:lpstr>Today’s Objective</vt:lpstr>
      <vt:lpstr>AGENDA:</vt:lpstr>
      <vt:lpstr>Philosophical Chairs</vt:lpstr>
      <vt:lpstr>Before we begin:  Identify your Mastery Target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After Discussion: Identify the Mastery Level Accomplished</vt:lpstr>
      <vt:lpstr>Whip Around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Pursuit of Happiness</dc:title>
  <dc:creator>gghs</dc:creator>
  <cp:lastModifiedBy>teacher</cp:lastModifiedBy>
  <cp:revision>44</cp:revision>
  <cp:lastPrinted>2014-05-02T18:32:30Z</cp:lastPrinted>
  <dcterms:created xsi:type="dcterms:W3CDTF">2015-10-22T15:09:25Z</dcterms:created>
  <dcterms:modified xsi:type="dcterms:W3CDTF">2018-10-01T15:14:07Z</dcterms:modified>
</cp:coreProperties>
</file>