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04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7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8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5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5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8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4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0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4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3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5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76CA4-AAA7-7A4A-8DEC-3282A04855B2}" type="datetimeFigureOut">
              <a:rPr lang="en-US" smtClean="0"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A58AB-0E9D-1545-B1F2-E26B294AD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2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91202"/>
            <a:ext cx="7772400" cy="1470025"/>
          </a:xfrm>
        </p:spPr>
        <p:txBody>
          <a:bodyPr/>
          <a:lstStyle/>
          <a:p>
            <a:r>
              <a:rPr lang="en-US" b="1" dirty="0" smtClean="0"/>
              <a:t>EXAM 1: QUICK PRACTICE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889" y="4323645"/>
            <a:ext cx="6900333" cy="1752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000000"/>
                </a:solidFill>
              </a:rPr>
              <a:t>Identify the author’s argument, main idea or thesis.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000000"/>
                </a:solidFill>
              </a:rPr>
              <a:t>Explain the author’s line of reasoning by identifying claims used to build the argument. </a:t>
            </a:r>
          </a:p>
          <a:p>
            <a:pPr marL="514350" indent="-514350">
              <a:buAutoNum type="alphaLcPeriod"/>
            </a:pPr>
            <a:r>
              <a:rPr lang="en-US" dirty="0" smtClean="0">
                <a:solidFill>
                  <a:srgbClr val="000000"/>
                </a:solidFill>
              </a:rPr>
              <a:t>Evaluate the effectiveness of the evidence the author uses.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26" y="-338665"/>
            <a:ext cx="8564739" cy="3527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578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Quaker Share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3 most important quotes collected from your reading, Teahouse discussion.  </a:t>
            </a:r>
            <a:endParaRPr lang="en-US" dirty="0"/>
          </a:p>
          <a:p>
            <a:r>
              <a:rPr lang="en-US" dirty="0" smtClean="0"/>
              <a:t>Make sure they include ANALYSIS: Why those quotes help us answer our Essential Question.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36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“This article won’t change your mind” by Julie Beck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the article titled “______________”, the author________, examines the issue of _______________ and </a:t>
            </a:r>
            <a:r>
              <a:rPr lang="en-US" b="1" dirty="0"/>
              <a:t>argues/ defends/ </a:t>
            </a:r>
            <a:r>
              <a:rPr lang="en-US" b="1" dirty="0" smtClean="0"/>
              <a:t>claims</a:t>
            </a:r>
            <a:r>
              <a:rPr lang="en-US" dirty="0" smtClean="0"/>
              <a:t>____ so that_________________.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According to </a:t>
            </a:r>
            <a:r>
              <a:rPr lang="en-US" dirty="0" smtClean="0"/>
              <a:t>“__________”  by_____ </a:t>
            </a:r>
            <a:r>
              <a:rPr lang="en-US" dirty="0"/>
              <a:t>it is important to________________ because ___________.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article “_______________” by ___________claims/ </a:t>
            </a:r>
            <a:r>
              <a:rPr lang="en-US" dirty="0" smtClean="0"/>
              <a:t>insists_________________ in order to_____________________.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01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133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EXAM 1: QUICK PRACTICE</vt:lpstr>
      <vt:lpstr>Quaker Share</vt:lpstr>
      <vt:lpstr>“This article won’t change your mind” by Julie Beck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1: QUICK PRACTICE</dc:title>
  <dc:creator>teacher</dc:creator>
  <cp:lastModifiedBy>teacher</cp:lastModifiedBy>
  <cp:revision>2</cp:revision>
  <dcterms:created xsi:type="dcterms:W3CDTF">2018-11-30T15:38:04Z</dcterms:created>
  <dcterms:modified xsi:type="dcterms:W3CDTF">2018-11-30T15:49:33Z</dcterms:modified>
</cp:coreProperties>
</file>